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5"/>
  </p:notesMasterIdLst>
  <p:sldIdLst>
    <p:sldId id="342" r:id="rId2"/>
    <p:sldId id="343" r:id="rId3"/>
    <p:sldId id="259" r:id="rId4"/>
    <p:sldId id="326" r:id="rId5"/>
    <p:sldId id="327" r:id="rId6"/>
    <p:sldId id="328" r:id="rId7"/>
    <p:sldId id="329" r:id="rId8"/>
    <p:sldId id="330" r:id="rId9"/>
    <p:sldId id="265" r:id="rId10"/>
    <p:sldId id="331" r:id="rId11"/>
    <p:sldId id="332" r:id="rId12"/>
    <p:sldId id="333" r:id="rId13"/>
    <p:sldId id="334" r:id="rId14"/>
    <p:sldId id="335" r:id="rId15"/>
    <p:sldId id="336" r:id="rId16"/>
    <p:sldId id="337" r:id="rId17"/>
    <p:sldId id="274" r:id="rId18"/>
    <p:sldId id="338" r:id="rId19"/>
    <p:sldId id="339" r:id="rId20"/>
    <p:sldId id="340" r:id="rId21"/>
    <p:sldId id="341" r:id="rId22"/>
    <p:sldId id="325" r:id="rId23"/>
    <p:sldId id="344"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3399"/>
    <a:srgbClr val="67E1E7"/>
    <a:srgbClr val="FF66FF"/>
    <a:srgbClr val="66FF33"/>
    <a:srgbClr val="FF9900"/>
    <a:srgbClr val="FF0066"/>
    <a:srgbClr val="0B8B11"/>
    <a:srgbClr val="8000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08"/>
  </p:normalViewPr>
  <p:slideViewPr>
    <p:cSldViewPr>
      <p:cViewPr varScale="1">
        <p:scale>
          <a:sx n="99" d="100"/>
          <a:sy n="99" d="100"/>
        </p:scale>
        <p:origin x="520" y="184"/>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AB4B12-A398-4E1B-BC4A-4137609C6180}" type="datetimeFigureOut">
              <a:rPr lang="en-US" smtClean="0"/>
              <a:pPr/>
              <a:t>4/7/21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03DAA0-0AD2-48D2-9C79-908BE0565FE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C3D41287-C74B-4A96-937C-B7BB7995A7F7}" type="datetimeFigureOut">
              <a:rPr lang="en-US" smtClean="0"/>
              <a:pPr/>
              <a:t>4/7/21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500196-CCFD-499E-9698-ACB65FFE5F20}" type="slidenum">
              <a:rPr lang="en-US" smtClean="0"/>
              <a:pPr/>
              <a:t>‹#›</a:t>
            </a:fld>
            <a:endParaRPr lang="en-US"/>
          </a:p>
        </p:txBody>
      </p:sp>
    </p:spTree>
    <p:extLst>
      <p:ext uri="{BB962C8B-B14F-4D97-AF65-F5344CB8AC3E}">
        <p14:creationId xmlns:p14="http://schemas.microsoft.com/office/powerpoint/2010/main" val="367676156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D41287-C74B-4A96-937C-B7BB7995A7F7}" type="datetimeFigureOut">
              <a:rPr lang="en-US" smtClean="0"/>
              <a:pPr/>
              <a:t>4/7/21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500196-CCFD-499E-9698-ACB65FFE5F20}" type="slidenum">
              <a:rPr lang="en-US" smtClean="0"/>
              <a:pPr/>
              <a:t>‹#›</a:t>
            </a:fld>
            <a:endParaRPr lang="en-US"/>
          </a:p>
        </p:txBody>
      </p:sp>
    </p:spTree>
    <p:extLst>
      <p:ext uri="{BB962C8B-B14F-4D97-AF65-F5344CB8AC3E}">
        <p14:creationId xmlns:p14="http://schemas.microsoft.com/office/powerpoint/2010/main" val="2972326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D41287-C74B-4A96-937C-B7BB7995A7F7}" type="datetimeFigureOut">
              <a:rPr lang="en-US" smtClean="0"/>
              <a:pPr/>
              <a:t>4/7/21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500196-CCFD-499E-9698-ACB65FFE5F20}" type="slidenum">
              <a:rPr lang="en-US" smtClean="0"/>
              <a:pPr/>
              <a:t>‹#›</a:t>
            </a:fld>
            <a:endParaRPr lang="en-US"/>
          </a:p>
        </p:txBody>
      </p:sp>
    </p:spTree>
    <p:extLst>
      <p:ext uri="{BB962C8B-B14F-4D97-AF65-F5344CB8AC3E}">
        <p14:creationId xmlns:p14="http://schemas.microsoft.com/office/powerpoint/2010/main" val="3246018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D41287-C74B-4A96-937C-B7BB7995A7F7}" type="datetimeFigureOut">
              <a:rPr lang="en-US" smtClean="0"/>
              <a:pPr/>
              <a:t>4/7/21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500196-CCFD-499E-9698-ACB65FFE5F20}" type="slidenum">
              <a:rPr lang="en-US" smtClean="0"/>
              <a:pPr/>
              <a:t>‹#›</a:t>
            </a:fld>
            <a:endParaRPr lang="en-US"/>
          </a:p>
        </p:txBody>
      </p:sp>
    </p:spTree>
    <p:extLst>
      <p:ext uri="{BB962C8B-B14F-4D97-AF65-F5344CB8AC3E}">
        <p14:creationId xmlns:p14="http://schemas.microsoft.com/office/powerpoint/2010/main" val="2066633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C3D41287-C74B-4A96-937C-B7BB7995A7F7}" type="datetimeFigureOut">
              <a:rPr lang="en-US" smtClean="0"/>
              <a:pPr/>
              <a:t>4/7/21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500196-CCFD-499E-9698-ACB65FFE5F20}" type="slidenum">
              <a:rPr lang="en-US" smtClean="0"/>
              <a:pPr/>
              <a:t>‹#›</a:t>
            </a:fld>
            <a:endParaRPr lang="en-US"/>
          </a:p>
        </p:txBody>
      </p:sp>
    </p:spTree>
    <p:extLst>
      <p:ext uri="{BB962C8B-B14F-4D97-AF65-F5344CB8AC3E}">
        <p14:creationId xmlns:p14="http://schemas.microsoft.com/office/powerpoint/2010/main" val="33784121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C3D41287-C74B-4A96-937C-B7BB7995A7F7}" type="datetimeFigureOut">
              <a:rPr lang="en-US" smtClean="0"/>
              <a:pPr/>
              <a:t>4/7/21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61500196-CCFD-499E-9698-ACB65FFE5F20}" type="slidenum">
              <a:rPr lang="en-US" smtClean="0"/>
              <a:pPr/>
              <a:t>‹#›</a:t>
            </a:fld>
            <a:endParaRPr lang="en-US"/>
          </a:p>
        </p:txBody>
      </p:sp>
    </p:spTree>
    <p:extLst>
      <p:ext uri="{BB962C8B-B14F-4D97-AF65-F5344CB8AC3E}">
        <p14:creationId xmlns:p14="http://schemas.microsoft.com/office/powerpoint/2010/main" val="2516742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C3D41287-C74B-4A96-937C-B7BB7995A7F7}" type="datetimeFigureOut">
              <a:rPr lang="en-US" smtClean="0"/>
              <a:pPr/>
              <a:t>4/7/21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500196-CCFD-499E-9698-ACB65FFE5F20}"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74393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3D41287-C74B-4A96-937C-B7BB7995A7F7}" type="datetimeFigureOut">
              <a:rPr lang="en-US" smtClean="0"/>
              <a:pPr/>
              <a:t>4/7/21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500196-CCFD-499E-9698-ACB65FFE5F20}" type="slidenum">
              <a:rPr lang="en-US" smtClean="0"/>
              <a:pPr/>
              <a:t>‹#›</a:t>
            </a:fld>
            <a:endParaRPr lang="en-US"/>
          </a:p>
        </p:txBody>
      </p:sp>
    </p:spTree>
    <p:extLst>
      <p:ext uri="{BB962C8B-B14F-4D97-AF65-F5344CB8AC3E}">
        <p14:creationId xmlns:p14="http://schemas.microsoft.com/office/powerpoint/2010/main" val="145385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D41287-C74B-4A96-937C-B7BB7995A7F7}" type="datetimeFigureOut">
              <a:rPr lang="en-US" smtClean="0"/>
              <a:pPr/>
              <a:t>4/7/21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500196-CCFD-499E-9698-ACB65FFE5F20}" type="slidenum">
              <a:rPr lang="en-US" smtClean="0"/>
              <a:pPr/>
              <a:t>‹#›</a:t>
            </a:fld>
            <a:endParaRPr lang="en-US"/>
          </a:p>
        </p:txBody>
      </p:sp>
    </p:spTree>
    <p:extLst>
      <p:ext uri="{BB962C8B-B14F-4D97-AF65-F5344CB8AC3E}">
        <p14:creationId xmlns:p14="http://schemas.microsoft.com/office/powerpoint/2010/main" val="333000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C3D41287-C74B-4A96-937C-B7BB7995A7F7}" type="datetimeFigureOut">
              <a:rPr lang="en-US" smtClean="0"/>
              <a:pPr/>
              <a:t>4/7/21</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61500196-CCFD-499E-9698-ACB65FFE5F20}" type="slidenum">
              <a:rPr lang="en-US" smtClean="0"/>
              <a:pPr/>
              <a:t>‹#›</a:t>
            </a:fld>
            <a:endParaRPr lang="en-US"/>
          </a:p>
        </p:txBody>
      </p:sp>
    </p:spTree>
    <p:extLst>
      <p:ext uri="{BB962C8B-B14F-4D97-AF65-F5344CB8AC3E}">
        <p14:creationId xmlns:p14="http://schemas.microsoft.com/office/powerpoint/2010/main" val="3524653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C3D41287-C74B-4A96-937C-B7BB7995A7F7}" type="datetimeFigureOut">
              <a:rPr lang="en-US" smtClean="0"/>
              <a:pPr/>
              <a:t>4/7/21</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61500196-CCFD-499E-9698-ACB65FFE5F20}" type="slidenum">
              <a:rPr lang="en-US" smtClean="0"/>
              <a:pPr/>
              <a:t>‹#›</a:t>
            </a:fld>
            <a:endParaRPr lang="en-US"/>
          </a:p>
        </p:txBody>
      </p:sp>
    </p:spTree>
    <p:extLst>
      <p:ext uri="{BB962C8B-B14F-4D97-AF65-F5344CB8AC3E}">
        <p14:creationId xmlns:p14="http://schemas.microsoft.com/office/powerpoint/2010/main" val="2158251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C3D41287-C74B-4A96-937C-B7BB7995A7F7}" type="datetimeFigureOut">
              <a:rPr lang="en-US" smtClean="0"/>
              <a:pPr/>
              <a:t>4/7/21</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61500196-CCFD-499E-9698-ACB65FFE5F20}" type="slidenum">
              <a:rPr lang="en-US" smtClean="0"/>
              <a:pPr/>
              <a:t>‹#›</a:t>
            </a:fld>
            <a:endParaRPr lang="en-US"/>
          </a:p>
        </p:txBody>
      </p:sp>
    </p:spTree>
    <p:extLst>
      <p:ext uri="{BB962C8B-B14F-4D97-AF65-F5344CB8AC3E}">
        <p14:creationId xmlns:p14="http://schemas.microsoft.com/office/powerpoint/2010/main" val="13174015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9.gif"/><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audio" Target="../media/audio7.wav"/><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gif"/></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9.gif"/><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9.wav"/><Relationship Id="rId1" Type="http://schemas.openxmlformats.org/officeDocument/2006/relationships/slideLayout" Target="../slideLayouts/slideLayout7.xml"/><Relationship Id="rId6" Type="http://schemas.openxmlformats.org/officeDocument/2006/relationships/image" Target="../media/image33.gif"/><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audio" Target="../media/audio10.wav"/><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6.png"/><Relationship Id="rId7" Type="http://schemas.openxmlformats.org/officeDocument/2006/relationships/image" Target="../media/image43.png"/><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gif"/></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11.wav"/><Relationship Id="rId1" Type="http://schemas.openxmlformats.org/officeDocument/2006/relationships/slideLayout" Target="../slideLayouts/slideLayout7.xml"/><Relationship Id="rId6" Type="http://schemas.openxmlformats.org/officeDocument/2006/relationships/image" Target="../media/image49.gif"/><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12.wav"/><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audio" Target="../media/audio12.wav"/><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audio" Target="../media/audio12.wav"/><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audio" Target="../media/audio13.wav"/><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audio" Target="../media/audio14.wav"/><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584"/>
            <a:ext cx="8991600" cy="1828800"/>
          </a:xfrm>
        </p:spPr>
        <p:txBody>
          <a:bodyPr>
            <a:normAutofit/>
          </a:bodyPr>
          <a:lstStyle/>
          <a:p>
            <a:r>
              <a:rPr lang="zh-TW" altLang="en-US">
                <a:effectLst/>
                <a:latin typeface="Adobe Heiti Std R" pitchFamily="34" charset="-128"/>
                <a:ea typeface="Adobe Heiti Std R" pitchFamily="34" charset="-128"/>
              </a:rPr>
              <a:t>美</a:t>
            </a:r>
            <a:r>
              <a:rPr lang="zh-CN" altLang="en-US">
                <a:effectLst/>
                <a:latin typeface="Adobe Heiti Std R" pitchFamily="34" charset="-128"/>
                <a:ea typeface="Adobe Heiti Std R" pitchFamily="34" charset="-128"/>
              </a:rPr>
              <a:t>洲华语第</a:t>
            </a:r>
            <a:r>
              <a:rPr lang="zh-TW" altLang="en-US">
                <a:effectLst/>
                <a:latin typeface="Adobe Heiti Std R" pitchFamily="34" charset="-128"/>
                <a:ea typeface="Adobe Heiti Std R" pitchFamily="34" charset="-128"/>
              </a:rPr>
              <a:t>一</a:t>
            </a:r>
            <a:r>
              <a:rPr lang="zh-CN" altLang="en-US">
                <a:effectLst/>
                <a:latin typeface="Adobe Heiti Std R" pitchFamily="34" charset="-128"/>
                <a:ea typeface="Adobe Heiti Std R" pitchFamily="34" charset="-128"/>
              </a:rPr>
              <a:t>册</a:t>
            </a:r>
            <a:endParaRPr lang="en-US">
              <a:effectLst/>
              <a:latin typeface="Adobe Heiti Std R" pitchFamily="34" charset="-128"/>
              <a:ea typeface="Adobe Heiti Std R" pitchFamily="34" charset="-128"/>
            </a:endParaRPr>
          </a:p>
        </p:txBody>
      </p:sp>
      <p:sp>
        <p:nvSpPr>
          <p:cNvPr id="3" name="Subtitle 2"/>
          <p:cNvSpPr>
            <a:spLocks noGrp="1"/>
          </p:cNvSpPr>
          <p:nvPr>
            <p:ph type="subTitle" idx="1"/>
          </p:nvPr>
        </p:nvSpPr>
        <p:spPr>
          <a:xfrm>
            <a:off x="2695194" y="4840224"/>
            <a:ext cx="6801612" cy="1239894"/>
          </a:xfrm>
        </p:spPr>
        <p:txBody>
          <a:bodyPr>
            <a:normAutofit/>
          </a:bodyPr>
          <a:lstStyle/>
          <a:p>
            <a:r>
              <a:rPr lang="zh-TW" altLang="en-US">
                <a:solidFill>
                  <a:schemeClr val="tx1"/>
                </a:solidFill>
                <a:latin typeface="Adobe Kaiti Std R" pitchFamily="18" charset="-128"/>
                <a:ea typeface="Adobe Kaiti Std R" pitchFamily="18" charset="-128"/>
              </a:rPr>
              <a:t>第</a:t>
            </a:r>
            <a:r>
              <a:rPr lang="zh-CN" altLang="en-US">
                <a:solidFill>
                  <a:schemeClr val="tx1"/>
                </a:solidFill>
                <a:latin typeface="Adobe Kaiti Std R" pitchFamily="18" charset="-128"/>
                <a:ea typeface="Adobe Kaiti Std R" pitchFamily="18" charset="-128"/>
              </a:rPr>
              <a:t>十一</a:t>
            </a:r>
            <a:r>
              <a:rPr lang="zh-TW" altLang="en-US">
                <a:solidFill>
                  <a:schemeClr val="tx1"/>
                </a:solidFill>
                <a:latin typeface="Adobe Kaiti Std R" pitchFamily="18" charset="-128"/>
                <a:ea typeface="Adobe Kaiti Std R" pitchFamily="18" charset="-128"/>
              </a:rPr>
              <a:t>课</a:t>
            </a:r>
            <a:r>
              <a:rPr lang="en-US" altLang="zh-TW">
                <a:solidFill>
                  <a:schemeClr val="tx1"/>
                </a:solidFill>
                <a:latin typeface="Adobe Kaiti Std R" pitchFamily="18" charset="-128"/>
                <a:ea typeface="Adobe Kaiti Std R" pitchFamily="18" charset="-128"/>
              </a:rPr>
              <a:t>(</a:t>
            </a:r>
            <a:r>
              <a:rPr lang="zh-CN" altLang="en-US">
                <a:solidFill>
                  <a:schemeClr val="tx1"/>
                </a:solidFill>
                <a:latin typeface="Adobe Kaiti Std R" pitchFamily="18" charset="-128"/>
                <a:ea typeface="Adobe Kaiti Std R" pitchFamily="18" charset="-128"/>
              </a:rPr>
              <a:t>简</a:t>
            </a:r>
            <a:r>
              <a:rPr lang="en-US" altLang="zh-TW">
                <a:solidFill>
                  <a:schemeClr val="tx1"/>
                </a:solidFill>
                <a:latin typeface="Adobe Kaiti Std R" pitchFamily="18" charset="-128"/>
                <a:ea typeface="Adobe Kaiti Std R" pitchFamily="18" charset="-128"/>
              </a:rPr>
              <a:t>)</a:t>
            </a:r>
            <a:endParaRPr lang="en-US">
              <a:solidFill>
                <a:schemeClr val="tx1"/>
              </a:solidFill>
              <a:latin typeface="Adobe Kaiti Std R" pitchFamily="18" charset="-128"/>
              <a:ea typeface="Adobe Kaiti Std R" pitchFamily="18"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Meishing\Dropbox\meizhouhuayu\pics\11.16.png"/>
          <p:cNvPicPr>
            <a:picLocks noChangeAspect="1" noChangeArrowheads="1"/>
          </p:cNvPicPr>
          <p:nvPr/>
        </p:nvPicPr>
        <p:blipFill>
          <a:blip r:embed="rId3" cstate="print"/>
          <a:srcRect/>
          <a:stretch>
            <a:fillRect/>
          </a:stretch>
        </p:blipFill>
        <p:spPr bwMode="auto">
          <a:xfrm>
            <a:off x="1524001" y="3804012"/>
            <a:ext cx="2362200" cy="3053988"/>
          </a:xfrm>
          <a:prstGeom prst="rect">
            <a:avLst/>
          </a:prstGeom>
          <a:noFill/>
        </p:spPr>
      </p:pic>
      <p:pic>
        <p:nvPicPr>
          <p:cNvPr id="24579" name="Picture 3" descr="C:\Users\Meishing\Dropbox\meizhouhuayu\pics\11.12.png"/>
          <p:cNvPicPr>
            <a:picLocks noChangeAspect="1" noChangeArrowheads="1"/>
          </p:cNvPicPr>
          <p:nvPr/>
        </p:nvPicPr>
        <p:blipFill>
          <a:blip r:embed="rId4" cstate="print"/>
          <a:srcRect/>
          <a:stretch>
            <a:fillRect/>
          </a:stretch>
        </p:blipFill>
        <p:spPr bwMode="auto">
          <a:xfrm>
            <a:off x="8382000" y="914400"/>
            <a:ext cx="1981200" cy="1821996"/>
          </a:xfrm>
          <a:prstGeom prst="rect">
            <a:avLst/>
          </a:prstGeom>
          <a:noFill/>
        </p:spPr>
      </p:pic>
      <p:pic>
        <p:nvPicPr>
          <p:cNvPr id="24580" name="Picture 4" descr="C:\Users\Meishing\Dropbox\meizhouhuayu\pics\11.2.png"/>
          <p:cNvPicPr>
            <a:picLocks noChangeAspect="1" noChangeArrowheads="1"/>
          </p:cNvPicPr>
          <p:nvPr/>
        </p:nvPicPr>
        <p:blipFill>
          <a:blip r:embed="rId5" cstate="print">
            <a:lum bright="-10000" contrast="30000"/>
          </a:blip>
          <a:srcRect/>
          <a:stretch>
            <a:fillRect/>
          </a:stretch>
        </p:blipFill>
        <p:spPr bwMode="auto">
          <a:xfrm>
            <a:off x="7162800" y="3505200"/>
            <a:ext cx="3038892" cy="3164988"/>
          </a:xfrm>
          <a:prstGeom prst="rect">
            <a:avLst/>
          </a:prstGeom>
          <a:noFill/>
        </p:spPr>
      </p:pic>
      <p:sp>
        <p:nvSpPr>
          <p:cNvPr id="6" name="Rectangle 5"/>
          <p:cNvSpPr/>
          <p:nvPr/>
        </p:nvSpPr>
        <p:spPr>
          <a:xfrm>
            <a:off x="5486400" y="4191000"/>
            <a:ext cx="1143000" cy="1938992"/>
          </a:xfrm>
          <a:prstGeom prst="rect">
            <a:avLst/>
          </a:prstGeom>
          <a:solidFill>
            <a:srgbClr val="FFFF00"/>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zh-TW" altLang="en-US" sz="6000" dirty="0">
                <a:solidFill>
                  <a:srgbClr val="FF0000"/>
                </a:solidFill>
                <a:latin typeface="Adobe Kaiti Std R" pitchFamily="18" charset="-128"/>
                <a:ea typeface="Adobe Kaiti Std R" pitchFamily="18" charset="-128"/>
              </a:rPr>
              <a:t>目</a:t>
            </a:r>
            <a:r>
              <a:rPr lang="zh-TW" altLang="en-US" sz="6000" dirty="0">
                <a:solidFill>
                  <a:schemeClr val="tx1"/>
                </a:solidFill>
                <a:latin typeface="Adobe Kaiti Std R" pitchFamily="18" charset="-128"/>
                <a:ea typeface="Adobe Kaiti Std R" pitchFamily="18" charset="-128"/>
              </a:rPr>
              <a:t>光</a:t>
            </a:r>
            <a:endParaRPr lang="en-US" sz="6000" dirty="0">
              <a:solidFill>
                <a:schemeClr val="tx1"/>
              </a:solidFill>
              <a:latin typeface="Adobe Kaiti Std R" pitchFamily="18" charset="-128"/>
              <a:ea typeface="Adobe Kaiti Std R" pitchFamily="18" charset="-128"/>
            </a:endParaRPr>
          </a:p>
        </p:txBody>
      </p:sp>
      <p:sp>
        <p:nvSpPr>
          <p:cNvPr id="7" name="Rectangle 6"/>
          <p:cNvSpPr/>
          <p:nvPr/>
        </p:nvSpPr>
        <p:spPr>
          <a:xfrm>
            <a:off x="7086600" y="838200"/>
            <a:ext cx="1143000" cy="1938992"/>
          </a:xfrm>
          <a:prstGeom prst="rect">
            <a:avLst/>
          </a:prstGeom>
          <a:solidFill>
            <a:srgbClr val="FFFF00"/>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zh-TW" altLang="en-US" sz="6000" dirty="0">
                <a:solidFill>
                  <a:schemeClr val="tx1"/>
                </a:solidFill>
                <a:latin typeface="Adobe Kaiti Std R" pitchFamily="18" charset="-128"/>
                <a:ea typeface="Adobe Kaiti Std R" pitchFamily="18" charset="-128"/>
              </a:rPr>
              <a:t>題</a:t>
            </a:r>
            <a:r>
              <a:rPr lang="zh-TW" altLang="en-US" sz="6000" dirty="0">
                <a:solidFill>
                  <a:srgbClr val="FF0000"/>
                </a:solidFill>
                <a:latin typeface="Adobe Kaiti Std R" pitchFamily="18" charset="-128"/>
                <a:ea typeface="Adobe Kaiti Std R" pitchFamily="18" charset="-128"/>
              </a:rPr>
              <a:t>目</a:t>
            </a:r>
            <a:endParaRPr lang="en-US" sz="6000" dirty="0">
              <a:solidFill>
                <a:srgbClr val="FF0000"/>
              </a:solidFill>
              <a:latin typeface="Adobe Kaiti Std R" pitchFamily="18" charset="-128"/>
              <a:ea typeface="Adobe Kaiti Std R" pitchFamily="18" charset="-128"/>
            </a:endParaRPr>
          </a:p>
        </p:txBody>
      </p:sp>
      <p:pic>
        <p:nvPicPr>
          <p:cNvPr id="24581" name="Picture 5" descr="C:\Users\Meishing\Dropbox\meizhouhuayu\pics\11.19.png"/>
          <p:cNvPicPr>
            <a:picLocks noChangeAspect="1" noChangeArrowheads="1"/>
          </p:cNvPicPr>
          <p:nvPr/>
        </p:nvPicPr>
        <p:blipFill>
          <a:blip r:embed="rId6" cstate="print">
            <a:lum bright="-10000" contrast="20000"/>
          </a:blip>
          <a:srcRect/>
          <a:stretch>
            <a:fillRect/>
          </a:stretch>
        </p:blipFill>
        <p:spPr bwMode="auto">
          <a:xfrm>
            <a:off x="1524000" y="2819400"/>
            <a:ext cx="6019800" cy="1084840"/>
          </a:xfrm>
          <a:prstGeom prst="rect">
            <a:avLst/>
          </a:prstGeom>
          <a:noFill/>
        </p:spPr>
      </p:pic>
      <p:pic>
        <p:nvPicPr>
          <p:cNvPr id="9" name="Picture 2" descr="C:\Users\Meishing\Dropbox\meizhouhuayu\pics\11.16.png"/>
          <p:cNvPicPr>
            <a:picLocks noChangeAspect="1" noChangeArrowheads="1"/>
          </p:cNvPicPr>
          <p:nvPr/>
        </p:nvPicPr>
        <p:blipFill>
          <a:blip r:embed="rId3" cstate="print">
            <a:lum bright="-10000" contrast="30000"/>
          </a:blip>
          <a:srcRect b="61905"/>
          <a:stretch>
            <a:fillRect/>
          </a:stretch>
        </p:blipFill>
        <p:spPr bwMode="auto">
          <a:xfrm rot="5400000">
            <a:off x="3486677" y="1161524"/>
            <a:ext cx="2475447" cy="1219200"/>
          </a:xfrm>
          <a:prstGeom prst="rect">
            <a:avLst/>
          </a:prstGeom>
          <a:noFill/>
        </p:spPr>
      </p:pic>
      <p:sp>
        <p:nvSpPr>
          <p:cNvPr id="10" name="TextBox 9"/>
          <p:cNvSpPr txBox="1"/>
          <p:nvPr/>
        </p:nvSpPr>
        <p:spPr>
          <a:xfrm>
            <a:off x="3657600" y="533401"/>
            <a:ext cx="2438400" cy="2400657"/>
          </a:xfrm>
          <a:prstGeom prst="rect">
            <a:avLst/>
          </a:prstGeom>
          <a:noFill/>
        </p:spPr>
        <p:txBody>
          <a:bodyPr wrap="square" rtlCol="0">
            <a:spAutoFit/>
          </a:bodyPr>
          <a:lstStyle/>
          <a:p>
            <a:r>
              <a:rPr lang="zh-TW" altLang="en-US" sz="15000" dirty="0">
                <a:solidFill>
                  <a:srgbClr val="FF0000"/>
                </a:solidFill>
                <a:latin typeface="Adobe Kaiti Std R" pitchFamily="18" charset="-128"/>
                <a:ea typeface="Adobe Kaiti Std R" pitchFamily="18" charset="-128"/>
              </a:rPr>
              <a:t>目</a:t>
            </a:r>
            <a:endParaRPr lang="en-US" sz="15000" dirty="0">
              <a:solidFill>
                <a:srgbClr val="FF0000"/>
              </a:solidFill>
              <a:latin typeface="Adobe Kaiti Std R" pitchFamily="18" charset="-128"/>
              <a:ea typeface="Adobe Kaiti Std R" pitchFamily="18" charset="-128"/>
            </a:endParaRPr>
          </a:p>
        </p:txBody>
      </p:sp>
      <p:cxnSp>
        <p:nvCxnSpPr>
          <p:cNvPr id="12" name="Straight Arrow Connector 11"/>
          <p:cNvCxnSpPr/>
          <p:nvPr/>
        </p:nvCxnSpPr>
        <p:spPr>
          <a:xfrm flipV="1">
            <a:off x="8610600" y="3886200"/>
            <a:ext cx="762000" cy="8382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2">
            <a:extLst>
              <a:ext uri="{FF2B5EF4-FFF2-40B4-BE49-F238E27FC236}">
                <a16:creationId xmlns:a16="http://schemas.microsoft.com/office/drawing/2014/main" id="{CF82170B-30ED-C24D-9598-C36C319DC9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 y="152400"/>
            <a:ext cx="2476500" cy="2476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nodeType="afterEffect">
                                  <p:stCondLst>
                                    <p:cond delay="0"/>
                                  </p:stCondLst>
                                  <p:childTnLst>
                                    <p:anim calcmode="discrete" valueType="str">
                                      <p:cBhvr>
                                        <p:cTn id="6" dur="1000" fill="hold"/>
                                        <p:tgtEl>
                                          <p:spTgt spid="24578"/>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29" presetClass="entr" presetSubtype="0" fill="hold" nodeType="clickEffect">
                                  <p:stCondLst>
                                    <p:cond delay="0"/>
                                  </p:stCondLst>
                                  <p:childTnLst>
                                    <p:set>
                                      <p:cBhvr>
                                        <p:cTn id="10" dur="1" fill="hold">
                                          <p:stCondLst>
                                            <p:cond delay="0"/>
                                          </p:stCondLst>
                                        </p:cTn>
                                        <p:tgtEl>
                                          <p:spTgt spid="24581"/>
                                        </p:tgtEl>
                                        <p:attrNameLst>
                                          <p:attrName>style.visibility</p:attrName>
                                        </p:attrNameLst>
                                      </p:cBhvr>
                                      <p:to>
                                        <p:strVal val="visible"/>
                                      </p:to>
                                    </p:set>
                                    <p:anim calcmode="lin" valueType="num">
                                      <p:cBhvr>
                                        <p:cTn id="11" dur="1000" fill="hold"/>
                                        <p:tgtEl>
                                          <p:spTgt spid="24581"/>
                                        </p:tgtEl>
                                        <p:attrNameLst>
                                          <p:attrName>ppt_x</p:attrName>
                                        </p:attrNameLst>
                                      </p:cBhvr>
                                      <p:tavLst>
                                        <p:tav tm="0">
                                          <p:val>
                                            <p:strVal val="#ppt_x-.2"/>
                                          </p:val>
                                        </p:tav>
                                        <p:tav tm="100000">
                                          <p:val>
                                            <p:strVal val="#ppt_x"/>
                                          </p:val>
                                        </p:tav>
                                      </p:tavLst>
                                    </p:anim>
                                    <p:anim calcmode="lin" valueType="num">
                                      <p:cBhvr>
                                        <p:cTn id="12" dur="1000" fill="hold"/>
                                        <p:tgtEl>
                                          <p:spTgt spid="24581"/>
                                        </p:tgtEl>
                                        <p:attrNameLst>
                                          <p:attrName>ppt_y</p:attrName>
                                        </p:attrNameLst>
                                      </p:cBhvr>
                                      <p:tavLst>
                                        <p:tav tm="0">
                                          <p:val>
                                            <p:strVal val="#ppt_y"/>
                                          </p:val>
                                        </p:tav>
                                        <p:tav tm="100000">
                                          <p:val>
                                            <p:strVal val="#ppt_y"/>
                                          </p:val>
                                        </p:tav>
                                      </p:tavLst>
                                    </p:anim>
                                    <p:animEffect transition="in" filter="wipe(right)" prLst="gradientSize: 0.1">
                                      <p:cBhvr>
                                        <p:cTn id="13" dur="1000"/>
                                        <p:tgtEl>
                                          <p:spTgt spid="24581"/>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repeatCount="200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2000" fill="hold"/>
                                        <p:tgtEl>
                                          <p:spTgt spid="9"/>
                                        </p:tgtEl>
                                        <p:attrNameLst>
                                          <p:attrName>ppt_w</p:attrName>
                                        </p:attrNameLst>
                                      </p:cBhvr>
                                      <p:tavLst>
                                        <p:tav tm="0">
                                          <p:val>
                                            <p:fltVal val="0"/>
                                          </p:val>
                                        </p:tav>
                                        <p:tav tm="100000">
                                          <p:val>
                                            <p:strVal val="#ppt_w"/>
                                          </p:val>
                                        </p:tav>
                                      </p:tavLst>
                                    </p:anim>
                                    <p:anim calcmode="lin" valueType="num">
                                      <p:cBhvr>
                                        <p:cTn id="19" dur="20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1"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3" presetClass="emph" presetSubtype="2" repeatCount="indefinite" fill="hold" grpId="0" nodeType="afterEffect">
                                  <p:stCondLst>
                                    <p:cond delay="0"/>
                                  </p:stCondLst>
                                  <p:childTnLst>
                                    <p:animClr clrSpc="rgb" dir="cw">
                                      <p:cBhvr override="childStyle">
                                        <p:cTn id="29" dur="2000" fill="hold"/>
                                        <p:tgtEl>
                                          <p:spTgt spid="10"/>
                                        </p:tgtEl>
                                        <p:attrNameLst>
                                          <p:attrName>style.color</p:attrName>
                                        </p:attrNameLst>
                                      </p:cBhvr>
                                      <p:to>
                                        <a:schemeClr val="accent2"/>
                                      </p:to>
                                    </p:animClr>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nodeType="clickEffect">
                                  <p:stCondLst>
                                    <p:cond delay="0"/>
                                  </p:stCondLst>
                                  <p:childTnLst>
                                    <p:set>
                                      <p:cBhvr>
                                        <p:cTn id="33" dur="1" fill="hold">
                                          <p:stCondLst>
                                            <p:cond delay="0"/>
                                          </p:stCondLst>
                                        </p:cTn>
                                        <p:tgtEl>
                                          <p:spTgt spid="24579"/>
                                        </p:tgtEl>
                                        <p:attrNameLst>
                                          <p:attrName>style.visibility</p:attrName>
                                        </p:attrNameLst>
                                      </p:cBhvr>
                                      <p:to>
                                        <p:strVal val="visible"/>
                                      </p:to>
                                    </p:set>
                                    <p:animEffect transition="in" filter="strips(downLeft)">
                                      <p:cBhvr>
                                        <p:cTn id="34" dur="1000"/>
                                        <p:tgtEl>
                                          <p:spTgt spid="24579"/>
                                        </p:tgtEl>
                                      </p:cBhvr>
                                    </p:animEffect>
                                  </p:childTnLst>
                                </p:cTn>
                              </p:par>
                            </p:childTnLst>
                          </p:cTn>
                        </p:par>
                        <p:par>
                          <p:cTn id="35" fill="hold">
                            <p:stCondLst>
                              <p:cond delay="1000"/>
                            </p:stCondLst>
                            <p:childTnLst>
                              <p:par>
                                <p:cTn id="36" presetID="35" presetClass="emph" presetSubtype="0" repeatCount="2000" fill="hold" grpId="0" nodeType="afterEffect">
                                  <p:stCondLst>
                                    <p:cond delay="0"/>
                                  </p:stCondLst>
                                  <p:childTnLst>
                                    <p:anim calcmode="discrete" valueType="str">
                                      <p:cBhvr>
                                        <p:cTn id="37"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par>
                    <p:cTn id="38" fill="hold">
                      <p:stCondLst>
                        <p:cond delay="indefinite"/>
                      </p:stCondLst>
                      <p:childTnLst>
                        <p:par>
                          <p:cTn id="39" fill="hold">
                            <p:stCondLst>
                              <p:cond delay="0"/>
                            </p:stCondLst>
                            <p:childTnLst>
                              <p:par>
                                <p:cTn id="40" presetID="12" presetClass="entr" presetSubtype="4" fill="hold" nodeType="clickEffect">
                                  <p:stCondLst>
                                    <p:cond delay="0"/>
                                  </p:stCondLst>
                                  <p:childTnLst>
                                    <p:set>
                                      <p:cBhvr>
                                        <p:cTn id="41" dur="1" fill="hold">
                                          <p:stCondLst>
                                            <p:cond delay="0"/>
                                          </p:stCondLst>
                                        </p:cTn>
                                        <p:tgtEl>
                                          <p:spTgt spid="24580"/>
                                        </p:tgtEl>
                                        <p:attrNameLst>
                                          <p:attrName>style.visibility</p:attrName>
                                        </p:attrNameLst>
                                      </p:cBhvr>
                                      <p:to>
                                        <p:strVal val="visible"/>
                                      </p:to>
                                    </p:set>
                                    <p:animEffect transition="in" filter="slide(fromBottom)">
                                      <p:cBhvr>
                                        <p:cTn id="42" dur="2000"/>
                                        <p:tgtEl>
                                          <p:spTgt spid="24580"/>
                                        </p:tgtEl>
                                      </p:cBhvr>
                                    </p:animEffect>
                                  </p:childTnLst>
                                </p:cTn>
                              </p:par>
                            </p:childTnLst>
                          </p:cTn>
                        </p:par>
                        <p:par>
                          <p:cTn id="43" fill="hold">
                            <p:stCondLst>
                              <p:cond delay="2000"/>
                            </p:stCondLst>
                            <p:childTnLst>
                              <p:par>
                                <p:cTn id="44" presetID="35" presetClass="emph" presetSubtype="0" repeatCount="2000" fill="hold" nodeType="afterEffect">
                                  <p:stCondLst>
                                    <p:cond delay="0"/>
                                  </p:stCondLst>
                                  <p:childTnLst>
                                    <p:anim calcmode="discrete" valueType="str">
                                      <p:cBhvr>
                                        <p:cTn id="45" dur="1000" fill="hold"/>
                                        <p:tgtEl>
                                          <p:spTgt spid="12"/>
                                        </p:tgtEl>
                                        <p:attrNameLst>
                                          <p:attrName>style.visibility</p:attrName>
                                        </p:attrNameLst>
                                      </p:cBhvr>
                                      <p:tavLst>
                                        <p:tav tm="0">
                                          <p:val>
                                            <p:strVal val="hidden"/>
                                          </p:val>
                                        </p:tav>
                                        <p:tav tm="50000">
                                          <p:val>
                                            <p:strVal val="visible"/>
                                          </p:val>
                                        </p:tav>
                                      </p:tavLst>
                                    </p:anim>
                                  </p:childTnLst>
                                </p:cTn>
                              </p:par>
                            </p:childTnLst>
                          </p:cTn>
                        </p:par>
                        <p:par>
                          <p:cTn id="46" fill="hold">
                            <p:stCondLst>
                              <p:cond delay="4000"/>
                            </p:stCondLst>
                            <p:childTnLst>
                              <p:par>
                                <p:cTn id="47" presetID="35" presetClass="emph" presetSubtype="0" repeatCount="2000" fill="hold" grpId="0" nodeType="afterEffect">
                                  <p:stCondLst>
                                    <p:cond delay="0"/>
                                  </p:stCondLst>
                                  <p:childTnLst>
                                    <p:anim calcmode="discrete" valueType="str">
                                      <p:cBhvr>
                                        <p:cTn id="48"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p:bldP spid="1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human ear by bionet - Human Scalable Ear. Il s'agit d'une oreille (mon oreille gauche pour être exact) photographiée en jpeg, détourée avec le logiciel The Gimp ( http://gimp.org/ ) puis vectorisée (en une douzaine de passes) avec le logiciel Inkscape ( http://inkscape.org/ )."/>
          <p:cNvPicPr>
            <a:picLocks noChangeAspect="1" noChangeArrowheads="1"/>
          </p:cNvPicPr>
          <p:nvPr/>
        </p:nvPicPr>
        <p:blipFill>
          <a:blip r:embed="rId3" cstate="print">
            <a:lum bright="-10000" contrast="20000"/>
          </a:blip>
          <a:srcRect/>
          <a:stretch>
            <a:fillRect/>
          </a:stretch>
        </p:blipFill>
        <p:spPr bwMode="auto">
          <a:xfrm>
            <a:off x="1981200" y="4114800"/>
            <a:ext cx="1524000" cy="2400000"/>
          </a:xfrm>
          <a:prstGeom prst="rect">
            <a:avLst/>
          </a:prstGeom>
          <a:noFill/>
        </p:spPr>
      </p:pic>
      <p:pic>
        <p:nvPicPr>
          <p:cNvPr id="30722" name="Picture 2" descr="Girl with headphone3 by dcatcherex - Girl with headphone3"/>
          <p:cNvPicPr>
            <a:picLocks noChangeAspect="1" noChangeArrowheads="1"/>
          </p:cNvPicPr>
          <p:nvPr/>
        </p:nvPicPr>
        <p:blipFill>
          <a:blip r:embed="rId4" cstate="print"/>
          <a:srcRect/>
          <a:stretch>
            <a:fillRect/>
          </a:stretch>
        </p:blipFill>
        <p:spPr bwMode="auto">
          <a:xfrm>
            <a:off x="8534400" y="4038600"/>
            <a:ext cx="1659446" cy="2362200"/>
          </a:xfrm>
          <a:prstGeom prst="rect">
            <a:avLst/>
          </a:prstGeom>
          <a:noFill/>
        </p:spPr>
      </p:pic>
      <p:sp>
        <p:nvSpPr>
          <p:cNvPr id="5" name="Rectangle 4"/>
          <p:cNvSpPr/>
          <p:nvPr/>
        </p:nvSpPr>
        <p:spPr>
          <a:xfrm>
            <a:off x="4114800" y="4343400"/>
            <a:ext cx="1143000" cy="1938992"/>
          </a:xfrm>
          <a:prstGeom prst="rect">
            <a:avLst/>
          </a:prstGeom>
          <a:solidFill>
            <a:srgbClr val="FFFF00"/>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zh-TW" altLang="en-US" sz="6000" dirty="0">
                <a:solidFill>
                  <a:schemeClr val="tx1"/>
                </a:solidFill>
                <a:latin typeface="Adobe Kaiti Std R" pitchFamily="18" charset="-128"/>
                <a:ea typeface="Adobe Kaiti Std R" pitchFamily="18" charset="-128"/>
              </a:rPr>
              <a:t>耳</a:t>
            </a:r>
            <a:r>
              <a:rPr lang="zh-TW" altLang="en-US" sz="6000" dirty="0">
                <a:solidFill>
                  <a:srgbClr val="00B0F0"/>
                </a:solidFill>
                <a:latin typeface="Adobe Kaiti Std R" pitchFamily="18" charset="-128"/>
                <a:ea typeface="Adobe Kaiti Std R" pitchFamily="18" charset="-128"/>
              </a:rPr>
              <a:t>朵</a:t>
            </a:r>
            <a:endParaRPr lang="en-US" sz="6000" dirty="0">
              <a:solidFill>
                <a:srgbClr val="00B0F0"/>
              </a:solidFill>
              <a:latin typeface="Adobe Kaiti Std R" pitchFamily="18" charset="-128"/>
              <a:ea typeface="Adobe Kaiti Std R" pitchFamily="18" charset="-128"/>
            </a:endParaRPr>
          </a:p>
        </p:txBody>
      </p:sp>
      <p:sp>
        <p:nvSpPr>
          <p:cNvPr id="6" name="Rectangle 5"/>
          <p:cNvSpPr/>
          <p:nvPr/>
        </p:nvSpPr>
        <p:spPr>
          <a:xfrm>
            <a:off x="8077200" y="2819401"/>
            <a:ext cx="2209800" cy="1015663"/>
          </a:xfrm>
          <a:prstGeom prst="rect">
            <a:avLst/>
          </a:prstGeom>
          <a:solidFill>
            <a:srgbClr val="FFFF00"/>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zh-TW" altLang="en-US" sz="6000" dirty="0">
                <a:solidFill>
                  <a:schemeClr val="tx1"/>
                </a:solidFill>
                <a:latin typeface="Adobe Kaiti Std R" pitchFamily="18" charset="-128"/>
                <a:ea typeface="Adobe Kaiti Std R" pitchFamily="18" charset="-128"/>
              </a:rPr>
              <a:t>耳</a:t>
            </a:r>
            <a:r>
              <a:rPr lang="zh-CN" altLang="en-US" sz="6000" dirty="0">
                <a:solidFill>
                  <a:srgbClr val="00B0F0"/>
                </a:solidFill>
                <a:latin typeface="Adobe Kaiti Std R" pitchFamily="18" charset="-128"/>
                <a:ea typeface="Adobe Kaiti Std R" pitchFamily="18" charset="-128"/>
              </a:rPr>
              <a:t>机</a:t>
            </a:r>
            <a:endParaRPr lang="en-US" sz="6000" dirty="0">
              <a:solidFill>
                <a:srgbClr val="00B0F0"/>
              </a:solidFill>
              <a:latin typeface="Adobe Kaiti Std R" pitchFamily="18" charset="-128"/>
              <a:ea typeface="Adobe Kaiti Std R" pitchFamily="18" charset="-128"/>
            </a:endParaRPr>
          </a:p>
        </p:txBody>
      </p:sp>
      <p:pic>
        <p:nvPicPr>
          <p:cNvPr id="30723" name="Picture 3" descr="C:\Users\Meishing\Dropbox\meizhouhuayu\pics\11.20.png"/>
          <p:cNvPicPr>
            <a:picLocks noChangeAspect="1" noChangeArrowheads="1"/>
          </p:cNvPicPr>
          <p:nvPr/>
        </p:nvPicPr>
        <p:blipFill>
          <a:blip r:embed="rId5" cstate="print">
            <a:lum bright="-10000" contrast="20000"/>
          </a:blip>
          <a:srcRect/>
          <a:stretch>
            <a:fillRect/>
          </a:stretch>
        </p:blipFill>
        <p:spPr bwMode="auto">
          <a:xfrm>
            <a:off x="1524000" y="2895600"/>
            <a:ext cx="5971594" cy="914400"/>
          </a:xfrm>
          <a:prstGeom prst="rect">
            <a:avLst/>
          </a:prstGeom>
          <a:noFill/>
        </p:spPr>
      </p:pic>
      <p:sp>
        <p:nvSpPr>
          <p:cNvPr id="9" name="TextBox 8"/>
          <p:cNvSpPr txBox="1"/>
          <p:nvPr/>
        </p:nvSpPr>
        <p:spPr>
          <a:xfrm>
            <a:off x="3733800" y="304801"/>
            <a:ext cx="2438400" cy="3170099"/>
          </a:xfrm>
          <a:prstGeom prst="rect">
            <a:avLst/>
          </a:prstGeom>
          <a:noFill/>
        </p:spPr>
        <p:txBody>
          <a:bodyPr wrap="square" rtlCol="0">
            <a:spAutoFit/>
          </a:bodyPr>
          <a:lstStyle/>
          <a:p>
            <a:r>
              <a:rPr lang="zh-TW" altLang="en-US" sz="20000" dirty="0">
                <a:solidFill>
                  <a:srgbClr val="FF0000"/>
                </a:solidFill>
                <a:latin typeface="Adobe Kaiti Std R" pitchFamily="18" charset="-128"/>
                <a:ea typeface="Adobe Kaiti Std R" pitchFamily="18" charset="-128"/>
              </a:rPr>
              <a:t>耳</a:t>
            </a:r>
            <a:endParaRPr lang="en-US" sz="20000" dirty="0">
              <a:solidFill>
                <a:srgbClr val="FF0000"/>
              </a:solidFill>
              <a:latin typeface="Adobe Kaiti Std R" pitchFamily="18" charset="-128"/>
              <a:ea typeface="Adobe Kaiti Std R" pitchFamily="18" charset="-128"/>
            </a:endParaRPr>
          </a:p>
        </p:txBody>
      </p:sp>
      <p:pic>
        <p:nvPicPr>
          <p:cNvPr id="13314" name="Picture 2" descr="ear by johnny_automatic - ear drawing from The World. March 11, 1905"/>
          <p:cNvPicPr>
            <a:picLocks noChangeAspect="1" noChangeArrowheads="1"/>
          </p:cNvPicPr>
          <p:nvPr/>
        </p:nvPicPr>
        <p:blipFill>
          <a:blip r:embed="rId6" cstate="print">
            <a:lum bright="40000" contrast="-40000"/>
          </a:blip>
          <a:srcRect/>
          <a:stretch>
            <a:fillRect/>
          </a:stretch>
        </p:blipFill>
        <p:spPr bwMode="auto">
          <a:xfrm>
            <a:off x="4495800" y="609600"/>
            <a:ext cx="1243012" cy="2286000"/>
          </a:xfrm>
          <a:prstGeom prst="rect">
            <a:avLst/>
          </a:prstGeom>
          <a:noFill/>
        </p:spPr>
      </p:pic>
      <p:pic>
        <p:nvPicPr>
          <p:cNvPr id="4" name="Picture 2" descr="Cartoon Elephant by 14thWarrior - Cartoon Elephant.  Remixed from Studiofibonacci's Cartoon Rhino."/>
          <p:cNvPicPr>
            <a:picLocks noChangeAspect="1" noChangeArrowheads="1"/>
          </p:cNvPicPr>
          <p:nvPr/>
        </p:nvPicPr>
        <p:blipFill>
          <a:blip r:embed="rId7" cstate="print"/>
          <a:srcRect/>
          <a:stretch>
            <a:fillRect/>
          </a:stretch>
        </p:blipFill>
        <p:spPr bwMode="auto">
          <a:xfrm>
            <a:off x="5715000" y="4419600"/>
            <a:ext cx="2090534" cy="1905000"/>
          </a:xfrm>
          <a:prstGeom prst="rect">
            <a:avLst/>
          </a:prstGeom>
          <a:noFill/>
        </p:spPr>
      </p:pic>
      <p:cxnSp>
        <p:nvCxnSpPr>
          <p:cNvPr id="12" name="Straight Arrow Connector 11"/>
          <p:cNvCxnSpPr/>
          <p:nvPr/>
        </p:nvCxnSpPr>
        <p:spPr>
          <a:xfrm flipH="1">
            <a:off x="6096000" y="3962400"/>
            <a:ext cx="457200" cy="4572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010400" y="3962400"/>
            <a:ext cx="381000" cy="4572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3316" name="Picture 4" descr="headphone by hatalar205 - A simple headphone clipart."/>
          <p:cNvPicPr>
            <a:picLocks noChangeAspect="1" noChangeArrowheads="1"/>
          </p:cNvPicPr>
          <p:nvPr/>
        </p:nvPicPr>
        <p:blipFill>
          <a:blip r:embed="rId8" cstate="print"/>
          <a:srcRect/>
          <a:stretch>
            <a:fillRect/>
          </a:stretch>
        </p:blipFill>
        <p:spPr bwMode="auto">
          <a:xfrm>
            <a:off x="8305800" y="838200"/>
            <a:ext cx="1676400" cy="1676400"/>
          </a:xfrm>
          <a:prstGeom prst="rect">
            <a:avLst/>
          </a:prstGeom>
          <a:noFill/>
        </p:spPr>
      </p:pic>
      <p:pic>
        <p:nvPicPr>
          <p:cNvPr id="14" name="Picture 2">
            <a:extLst>
              <a:ext uri="{FF2B5EF4-FFF2-40B4-BE49-F238E27FC236}">
                <a16:creationId xmlns:a16="http://schemas.microsoft.com/office/drawing/2014/main" id="{0B9D6DB2-DFC2-924B-98CC-B1C32DD293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117764"/>
            <a:ext cx="2743200" cy="2743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ndAc>
      <p:stSnd>
        <p:snd r:embed="rId2" name="voltag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30723"/>
                                        </p:tgtEl>
                                        <p:attrNameLst>
                                          <p:attrName>style.visibility</p:attrName>
                                        </p:attrNameLst>
                                      </p:cBhvr>
                                      <p:to>
                                        <p:strVal val="visible"/>
                                      </p:to>
                                    </p:set>
                                    <p:anim calcmode="lin" valueType="num">
                                      <p:cBhvr>
                                        <p:cTn id="7" dur="1000" fill="hold"/>
                                        <p:tgtEl>
                                          <p:spTgt spid="30723"/>
                                        </p:tgtEl>
                                        <p:attrNameLst>
                                          <p:attrName>ppt_x</p:attrName>
                                        </p:attrNameLst>
                                      </p:cBhvr>
                                      <p:tavLst>
                                        <p:tav tm="0">
                                          <p:val>
                                            <p:strVal val="#ppt_x-.2"/>
                                          </p:val>
                                        </p:tav>
                                        <p:tav tm="100000">
                                          <p:val>
                                            <p:strVal val="#ppt_x"/>
                                          </p:val>
                                        </p:tav>
                                      </p:tavLst>
                                    </p:anim>
                                    <p:anim calcmode="lin" valueType="num">
                                      <p:cBhvr>
                                        <p:cTn id="8" dur="1000" fill="hold"/>
                                        <p:tgtEl>
                                          <p:spTgt spid="3072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723"/>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13314"/>
                                        </p:tgtEl>
                                        <p:attrNameLst>
                                          <p:attrName>style.visibility</p:attrName>
                                        </p:attrNameLst>
                                      </p:cBhvr>
                                      <p:to>
                                        <p:strVal val="visible"/>
                                      </p:to>
                                    </p:set>
                                    <p:anim calcmode="lin" valueType="num">
                                      <p:cBhvr>
                                        <p:cTn id="14" dur="2000" fill="hold"/>
                                        <p:tgtEl>
                                          <p:spTgt spid="13314"/>
                                        </p:tgtEl>
                                        <p:attrNameLst>
                                          <p:attrName>ppt_w</p:attrName>
                                        </p:attrNameLst>
                                      </p:cBhvr>
                                      <p:tavLst>
                                        <p:tav tm="0">
                                          <p:val>
                                            <p:fltVal val="0"/>
                                          </p:val>
                                        </p:tav>
                                        <p:tav tm="100000">
                                          <p:val>
                                            <p:strVal val="#ppt_w"/>
                                          </p:val>
                                        </p:tav>
                                      </p:tavLst>
                                    </p:anim>
                                    <p:anim calcmode="lin" valueType="num">
                                      <p:cBhvr>
                                        <p:cTn id="15" dur="2000" fill="hold"/>
                                        <p:tgtEl>
                                          <p:spTgt spid="13314"/>
                                        </p:tgtEl>
                                        <p:attrNameLst>
                                          <p:attrName>ppt_h</p:attrName>
                                        </p:attrNameLst>
                                      </p:cBhvr>
                                      <p:tavLst>
                                        <p:tav tm="0">
                                          <p:val>
                                            <p:fltVal val="0"/>
                                          </p:val>
                                        </p:tav>
                                        <p:tav tm="100000">
                                          <p:val>
                                            <p:strVal val="#ppt_h"/>
                                          </p:val>
                                        </p:tav>
                                      </p:tavLst>
                                    </p:anim>
                                  </p:childTnLst>
                                </p:cTn>
                              </p:par>
                            </p:childTnLst>
                          </p:cTn>
                        </p:par>
                        <p:par>
                          <p:cTn id="16" fill="hold">
                            <p:stCondLst>
                              <p:cond delay="2000"/>
                            </p:stCondLst>
                            <p:childTnLst>
                              <p:par>
                                <p:cTn id="17" presetID="35" presetClass="emph" presetSubtype="0" repeatCount="3000" fill="hold" grpId="0" nodeType="afterEffect">
                                  <p:stCondLst>
                                    <p:cond delay="0"/>
                                  </p:stCondLst>
                                  <p:childTnLst>
                                    <p:anim calcmode="discrete" valueType="str">
                                      <p:cBhvr>
                                        <p:cTn id="18" dur="10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nodeType="clickEffect">
                                  <p:stCondLst>
                                    <p:cond delay="0"/>
                                  </p:stCondLst>
                                  <p:childTnLst>
                                    <p:animScale>
                                      <p:cBhvr>
                                        <p:cTn id="22" dur="2000" fill="hold"/>
                                        <p:tgtEl>
                                          <p:spTgt spid="3"/>
                                        </p:tgtEl>
                                      </p:cBhvr>
                                      <p:by x="130000" y="130000"/>
                                    </p:animScale>
                                  </p:childTnLst>
                                </p:cTn>
                              </p:par>
                            </p:childTnLst>
                          </p:cTn>
                        </p:par>
                        <p:par>
                          <p:cTn id="23" fill="hold">
                            <p:stCondLst>
                              <p:cond delay="2000"/>
                            </p:stCondLst>
                            <p:childTnLst>
                              <p:par>
                                <p:cTn id="24" presetID="19" presetClass="entr" presetSubtype="1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2000" fill="hold"/>
                                        <p:tgtEl>
                                          <p:spTgt spid="4"/>
                                        </p:tgtEl>
                                        <p:attrNameLst>
                                          <p:attrName>ppt_w</p:attrName>
                                        </p:attrNameLst>
                                      </p:cBhvr>
                                      <p:tavLst>
                                        <p:tav tm="0" fmla="#ppt_w*sin(2.5*pi*$)">
                                          <p:val>
                                            <p:fltVal val="0"/>
                                          </p:val>
                                        </p:tav>
                                        <p:tav tm="100000">
                                          <p:val>
                                            <p:fltVal val="1"/>
                                          </p:val>
                                        </p:tav>
                                      </p:tavLst>
                                    </p:anim>
                                    <p:anim calcmode="lin" valueType="num">
                                      <p:cBhvr>
                                        <p:cTn id="27" dur="2000" fill="hold"/>
                                        <p:tgtEl>
                                          <p:spTgt spid="4"/>
                                        </p:tgtEl>
                                        <p:attrNameLst>
                                          <p:attrName>ppt_h</p:attrName>
                                        </p:attrNameLst>
                                      </p:cBhvr>
                                      <p:tavLst>
                                        <p:tav tm="0">
                                          <p:val>
                                            <p:strVal val="#ppt_h"/>
                                          </p:val>
                                        </p:tav>
                                        <p:tav tm="100000">
                                          <p:val>
                                            <p:strVal val="#ppt_h"/>
                                          </p:val>
                                        </p:tav>
                                      </p:tavLst>
                                    </p:anim>
                                  </p:childTnLst>
                                </p:cTn>
                              </p:par>
                            </p:childTnLst>
                          </p:cTn>
                        </p:par>
                        <p:par>
                          <p:cTn id="28" fill="hold">
                            <p:stCondLst>
                              <p:cond delay="4000"/>
                            </p:stCondLst>
                            <p:childTnLst>
                              <p:par>
                                <p:cTn id="29" presetID="35" presetClass="emph" presetSubtype="0" repeatCount="2000" fill="hold" grpId="0" nodeType="afterEffect">
                                  <p:stCondLst>
                                    <p:cond delay="0"/>
                                  </p:stCondLst>
                                  <p:childTnLst>
                                    <p:anim calcmode="discrete" valueType="str">
                                      <p:cBhvr>
                                        <p:cTn id="30"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par>
                    <p:cTn id="31" fill="hold">
                      <p:stCondLst>
                        <p:cond delay="indefinite"/>
                      </p:stCondLst>
                      <p:childTnLst>
                        <p:par>
                          <p:cTn id="32" fill="hold">
                            <p:stCondLst>
                              <p:cond delay="0"/>
                            </p:stCondLst>
                            <p:childTnLst>
                              <p:par>
                                <p:cTn id="33" presetID="58" presetClass="entr" presetSubtype="0" accel="100000" fill="hold" nodeType="clickEffect">
                                  <p:stCondLst>
                                    <p:cond delay="0"/>
                                  </p:stCondLst>
                                  <p:childTnLst>
                                    <p:set>
                                      <p:cBhvr>
                                        <p:cTn id="34" dur="1" fill="hold">
                                          <p:stCondLst>
                                            <p:cond delay="0"/>
                                          </p:stCondLst>
                                        </p:cTn>
                                        <p:tgtEl>
                                          <p:spTgt spid="30722"/>
                                        </p:tgtEl>
                                        <p:attrNameLst>
                                          <p:attrName>style.visibility</p:attrName>
                                        </p:attrNameLst>
                                      </p:cBhvr>
                                      <p:to>
                                        <p:strVal val="visible"/>
                                      </p:to>
                                    </p:set>
                                    <p:anim calcmode="lin" valueType="num">
                                      <p:cBhvr>
                                        <p:cTn id="35" dur="1000" fill="hold"/>
                                        <p:tgtEl>
                                          <p:spTgt spid="30722"/>
                                        </p:tgtEl>
                                        <p:attrNameLst>
                                          <p:attrName>ppt_w</p:attrName>
                                        </p:attrNameLst>
                                      </p:cBhvr>
                                      <p:tavLst>
                                        <p:tav tm="0">
                                          <p:val>
                                            <p:strVal val="#ppt_w*2.5"/>
                                          </p:val>
                                        </p:tav>
                                        <p:tav tm="100000">
                                          <p:val>
                                            <p:strVal val="#ppt_w"/>
                                          </p:val>
                                        </p:tav>
                                      </p:tavLst>
                                    </p:anim>
                                    <p:anim calcmode="lin" valueType="num">
                                      <p:cBhvr>
                                        <p:cTn id="36" dur="1000" fill="hold"/>
                                        <p:tgtEl>
                                          <p:spTgt spid="30722"/>
                                        </p:tgtEl>
                                        <p:attrNameLst>
                                          <p:attrName>ppt_h</p:attrName>
                                        </p:attrNameLst>
                                      </p:cBhvr>
                                      <p:tavLst>
                                        <p:tav tm="0">
                                          <p:val>
                                            <p:strVal val="#ppt_h*0.01"/>
                                          </p:val>
                                        </p:tav>
                                        <p:tav tm="100000">
                                          <p:val>
                                            <p:strVal val="#ppt_h"/>
                                          </p:val>
                                        </p:tav>
                                      </p:tavLst>
                                    </p:anim>
                                    <p:anim calcmode="lin" valueType="num">
                                      <p:cBhvr>
                                        <p:cTn id="37" dur="1000" fill="hold"/>
                                        <p:tgtEl>
                                          <p:spTgt spid="30722"/>
                                        </p:tgtEl>
                                        <p:attrNameLst>
                                          <p:attrName>ppt_x</p:attrName>
                                        </p:attrNameLst>
                                      </p:cBhvr>
                                      <p:tavLst>
                                        <p:tav tm="0">
                                          <p:val>
                                            <p:strVal val="#ppt_x"/>
                                          </p:val>
                                        </p:tav>
                                        <p:tav tm="100000">
                                          <p:val>
                                            <p:strVal val="#ppt_x"/>
                                          </p:val>
                                        </p:tav>
                                      </p:tavLst>
                                    </p:anim>
                                    <p:anim calcmode="lin" valueType="num">
                                      <p:cBhvr>
                                        <p:cTn id="38" dur="1000" fill="hold"/>
                                        <p:tgtEl>
                                          <p:spTgt spid="30722"/>
                                        </p:tgtEl>
                                        <p:attrNameLst>
                                          <p:attrName>ppt_y</p:attrName>
                                        </p:attrNameLst>
                                      </p:cBhvr>
                                      <p:tavLst>
                                        <p:tav tm="0">
                                          <p:val>
                                            <p:strVal val="#ppt_h+1"/>
                                          </p:val>
                                        </p:tav>
                                        <p:tav tm="100000">
                                          <p:val>
                                            <p:strVal val="#ppt_y"/>
                                          </p:val>
                                        </p:tav>
                                      </p:tavLst>
                                    </p:anim>
                                    <p:animEffect transition="in" filter="fade">
                                      <p:cBhvr>
                                        <p:cTn id="39" dur="1000"/>
                                        <p:tgtEl>
                                          <p:spTgt spid="30722"/>
                                        </p:tgtEl>
                                      </p:cBhvr>
                                    </p:animEffect>
                                  </p:childTnLst>
                                </p:cTn>
                              </p:par>
                            </p:childTnLst>
                          </p:cTn>
                        </p:par>
                        <p:par>
                          <p:cTn id="40" fill="hold">
                            <p:stCondLst>
                              <p:cond delay="1000"/>
                            </p:stCondLst>
                            <p:childTnLst>
                              <p:par>
                                <p:cTn id="41" presetID="15" presetClass="entr" presetSubtype="0" fill="hold" nodeType="afterEffect">
                                  <p:stCondLst>
                                    <p:cond delay="0"/>
                                  </p:stCondLst>
                                  <p:childTnLst>
                                    <p:set>
                                      <p:cBhvr>
                                        <p:cTn id="42" dur="1" fill="hold">
                                          <p:stCondLst>
                                            <p:cond delay="0"/>
                                          </p:stCondLst>
                                        </p:cTn>
                                        <p:tgtEl>
                                          <p:spTgt spid="13316"/>
                                        </p:tgtEl>
                                        <p:attrNameLst>
                                          <p:attrName>style.visibility</p:attrName>
                                        </p:attrNameLst>
                                      </p:cBhvr>
                                      <p:to>
                                        <p:strVal val="visible"/>
                                      </p:to>
                                    </p:set>
                                    <p:anim calcmode="lin" valueType="num">
                                      <p:cBhvr>
                                        <p:cTn id="43" dur="2000" fill="hold"/>
                                        <p:tgtEl>
                                          <p:spTgt spid="13316"/>
                                        </p:tgtEl>
                                        <p:attrNameLst>
                                          <p:attrName>ppt_w</p:attrName>
                                        </p:attrNameLst>
                                      </p:cBhvr>
                                      <p:tavLst>
                                        <p:tav tm="0">
                                          <p:val>
                                            <p:fltVal val="0"/>
                                          </p:val>
                                        </p:tav>
                                        <p:tav tm="100000">
                                          <p:val>
                                            <p:strVal val="#ppt_w"/>
                                          </p:val>
                                        </p:tav>
                                      </p:tavLst>
                                    </p:anim>
                                    <p:anim calcmode="lin" valueType="num">
                                      <p:cBhvr>
                                        <p:cTn id="44" dur="2000" fill="hold"/>
                                        <p:tgtEl>
                                          <p:spTgt spid="13316"/>
                                        </p:tgtEl>
                                        <p:attrNameLst>
                                          <p:attrName>ppt_h</p:attrName>
                                        </p:attrNameLst>
                                      </p:cBhvr>
                                      <p:tavLst>
                                        <p:tav tm="0">
                                          <p:val>
                                            <p:fltVal val="0"/>
                                          </p:val>
                                        </p:tav>
                                        <p:tav tm="100000">
                                          <p:val>
                                            <p:strVal val="#ppt_h"/>
                                          </p:val>
                                        </p:tav>
                                      </p:tavLst>
                                    </p:anim>
                                    <p:anim calcmode="lin" valueType="num">
                                      <p:cBhvr>
                                        <p:cTn id="45" dur="2000" fill="hold"/>
                                        <p:tgtEl>
                                          <p:spTgt spid="13316"/>
                                        </p:tgtEl>
                                        <p:attrNameLst>
                                          <p:attrName>ppt_x</p:attrName>
                                        </p:attrNameLst>
                                      </p:cBhvr>
                                      <p:tavLst>
                                        <p:tav tm="0" fmla="#ppt_x+(cos(-2*pi*(1-$))*-#ppt_x-sin(-2*pi*(1-$))*(1-#ppt_y))*(1-$)">
                                          <p:val>
                                            <p:fltVal val="0"/>
                                          </p:val>
                                        </p:tav>
                                        <p:tav tm="100000">
                                          <p:val>
                                            <p:fltVal val="1"/>
                                          </p:val>
                                        </p:tav>
                                      </p:tavLst>
                                    </p:anim>
                                    <p:anim calcmode="lin" valueType="num">
                                      <p:cBhvr>
                                        <p:cTn id="46" dur="2000" fill="hold"/>
                                        <p:tgtEl>
                                          <p:spTgt spid="13316"/>
                                        </p:tgtEl>
                                        <p:attrNameLst>
                                          <p:attrName>ppt_y</p:attrName>
                                        </p:attrNameLst>
                                      </p:cBhvr>
                                      <p:tavLst>
                                        <p:tav tm="0" fmla="#ppt_y+(sin(-2*pi*(1-$))*-#ppt_x+cos(-2*pi*(1-$))*(1-#ppt_y))*(1-$)">
                                          <p:val>
                                            <p:fltVal val="0"/>
                                          </p:val>
                                        </p:tav>
                                        <p:tav tm="100000">
                                          <p:val>
                                            <p:fltVal val="1"/>
                                          </p:val>
                                        </p:tav>
                                      </p:tavLst>
                                    </p:anim>
                                  </p:childTnLst>
                                </p:cTn>
                              </p:par>
                            </p:childTnLst>
                          </p:cTn>
                        </p:par>
                        <p:par>
                          <p:cTn id="47" fill="hold">
                            <p:stCondLst>
                              <p:cond delay="3000"/>
                            </p:stCondLst>
                            <p:childTnLst>
                              <p:par>
                                <p:cTn id="48" presetID="35" presetClass="emph" presetSubtype="0" repeatCount="2000" fill="hold" grpId="0" nodeType="afterEffect">
                                  <p:stCondLst>
                                    <p:cond delay="0"/>
                                  </p:stCondLst>
                                  <p:childTnLst>
                                    <p:anim calcmode="discrete" valueType="str">
                                      <p:cBhvr>
                                        <p:cTn id="49"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descr="C:\Users\Meishing\Dropbox\meizhouhuayu\pics\11.13.png"/>
          <p:cNvPicPr>
            <a:picLocks noChangeAspect="1" noChangeArrowheads="1"/>
          </p:cNvPicPr>
          <p:nvPr/>
        </p:nvPicPr>
        <p:blipFill>
          <a:blip r:embed="rId3" cstate="print"/>
          <a:srcRect/>
          <a:stretch>
            <a:fillRect/>
          </a:stretch>
        </p:blipFill>
        <p:spPr bwMode="auto">
          <a:xfrm>
            <a:off x="8305800" y="762001"/>
            <a:ext cx="2133600" cy="1710137"/>
          </a:xfrm>
          <a:prstGeom prst="rect">
            <a:avLst/>
          </a:prstGeom>
          <a:noFill/>
        </p:spPr>
      </p:pic>
      <p:pic>
        <p:nvPicPr>
          <p:cNvPr id="29698" name="Picture 2" descr="C:\Users\Meishing\Dropbox\meizhouhuayu\pics\4.32.png"/>
          <p:cNvPicPr>
            <a:picLocks noChangeAspect="1" noChangeArrowheads="1"/>
          </p:cNvPicPr>
          <p:nvPr/>
        </p:nvPicPr>
        <p:blipFill>
          <a:blip r:embed="rId4" cstate="print">
            <a:lum bright="-10000" contrast="30000"/>
          </a:blip>
          <a:srcRect/>
          <a:stretch>
            <a:fillRect/>
          </a:stretch>
        </p:blipFill>
        <p:spPr bwMode="auto">
          <a:xfrm>
            <a:off x="7696200" y="4038601"/>
            <a:ext cx="2343150" cy="1895475"/>
          </a:xfrm>
          <a:prstGeom prst="rect">
            <a:avLst/>
          </a:prstGeom>
          <a:noFill/>
        </p:spPr>
      </p:pic>
      <p:sp>
        <p:nvSpPr>
          <p:cNvPr id="5" name="Rectangle 4"/>
          <p:cNvSpPr/>
          <p:nvPr/>
        </p:nvSpPr>
        <p:spPr>
          <a:xfrm>
            <a:off x="6400800" y="762000"/>
            <a:ext cx="1143000" cy="1938992"/>
          </a:xfrm>
          <a:prstGeom prst="rect">
            <a:avLst/>
          </a:prstGeom>
          <a:solidFill>
            <a:srgbClr val="FFFF00"/>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zh-TW" altLang="en-US" sz="6000" dirty="0">
                <a:solidFill>
                  <a:schemeClr val="tx1"/>
                </a:solidFill>
                <a:latin typeface="Adobe Kaiti Std R" pitchFamily="18" charset="-128"/>
                <a:ea typeface="Adobe Kaiti Std R" pitchFamily="18" charset="-128"/>
              </a:rPr>
              <a:t>舌</a:t>
            </a:r>
            <a:r>
              <a:rPr lang="zh-TW" altLang="en-US" sz="6000" dirty="0">
                <a:solidFill>
                  <a:srgbClr val="00B0F0"/>
                </a:solidFill>
                <a:latin typeface="Adobe Kaiti Std R" pitchFamily="18" charset="-128"/>
                <a:ea typeface="Adobe Kaiti Std R" pitchFamily="18" charset="-128"/>
              </a:rPr>
              <a:t>尖</a:t>
            </a:r>
            <a:endParaRPr lang="en-US" sz="6000" dirty="0">
              <a:solidFill>
                <a:srgbClr val="00B0F0"/>
              </a:solidFill>
              <a:latin typeface="Adobe Kaiti Std R" pitchFamily="18" charset="-128"/>
              <a:ea typeface="Adobe Kaiti Std R" pitchFamily="18" charset="-128"/>
            </a:endParaRPr>
          </a:p>
        </p:txBody>
      </p:sp>
      <p:sp>
        <p:nvSpPr>
          <p:cNvPr id="6" name="Rectangle 5"/>
          <p:cNvSpPr/>
          <p:nvPr/>
        </p:nvSpPr>
        <p:spPr>
          <a:xfrm>
            <a:off x="5410200" y="4038600"/>
            <a:ext cx="1219200" cy="1938992"/>
          </a:xfrm>
          <a:prstGeom prst="rect">
            <a:avLst/>
          </a:prstGeom>
          <a:solidFill>
            <a:srgbClr val="FFFF00"/>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zh-TW" altLang="en-US" sz="6000" dirty="0">
                <a:solidFill>
                  <a:schemeClr val="tx1"/>
                </a:solidFill>
                <a:latin typeface="Adobe Kaiti Std R" pitchFamily="18" charset="-128"/>
                <a:ea typeface="Adobe Kaiti Std R" pitchFamily="18" charset="-128"/>
              </a:rPr>
              <a:t>舌</a:t>
            </a:r>
            <a:r>
              <a:rPr lang="zh-CN" altLang="en-US" sz="6000" dirty="0">
                <a:solidFill>
                  <a:srgbClr val="00B0F0"/>
                </a:solidFill>
                <a:latin typeface="Adobe Kaiti Std R" pitchFamily="18" charset="-128"/>
                <a:ea typeface="Adobe Kaiti Std R" pitchFamily="18" charset="-128"/>
              </a:rPr>
              <a:t>头</a:t>
            </a:r>
            <a:endParaRPr lang="en-US" sz="6000" dirty="0">
              <a:solidFill>
                <a:srgbClr val="00B0F0"/>
              </a:solidFill>
              <a:latin typeface="Adobe Kaiti Std R" pitchFamily="18" charset="-128"/>
              <a:ea typeface="Adobe Kaiti Std R" pitchFamily="18" charset="-128"/>
            </a:endParaRPr>
          </a:p>
        </p:txBody>
      </p:sp>
      <p:pic>
        <p:nvPicPr>
          <p:cNvPr id="29699" name="Picture 3" descr="C:\Users\Meishing\Dropbox\meizhouhuayu\pics\11.21.png"/>
          <p:cNvPicPr>
            <a:picLocks noChangeAspect="1" noChangeArrowheads="1"/>
          </p:cNvPicPr>
          <p:nvPr/>
        </p:nvPicPr>
        <p:blipFill>
          <a:blip r:embed="rId5" cstate="print">
            <a:lum bright="-10000" contrast="20000"/>
          </a:blip>
          <a:srcRect/>
          <a:stretch>
            <a:fillRect/>
          </a:stretch>
        </p:blipFill>
        <p:spPr bwMode="auto">
          <a:xfrm>
            <a:off x="1524000" y="2743200"/>
            <a:ext cx="6891130" cy="990600"/>
          </a:xfrm>
          <a:prstGeom prst="rect">
            <a:avLst/>
          </a:prstGeom>
          <a:noFill/>
        </p:spPr>
      </p:pic>
      <p:pic>
        <p:nvPicPr>
          <p:cNvPr id="8" name="Picture 1" descr="C:\Users\Meishing\Dropbox\meizhouhuayu\pics\11.13.png"/>
          <p:cNvPicPr>
            <a:picLocks noChangeAspect="1" noChangeArrowheads="1"/>
          </p:cNvPicPr>
          <p:nvPr/>
        </p:nvPicPr>
        <p:blipFill>
          <a:blip r:embed="rId3" cstate="print">
            <a:lum bright="-10000" contrast="20000"/>
          </a:blip>
          <a:srcRect/>
          <a:stretch>
            <a:fillRect/>
          </a:stretch>
        </p:blipFill>
        <p:spPr bwMode="auto">
          <a:xfrm>
            <a:off x="2209800" y="4114801"/>
            <a:ext cx="2133600" cy="1710137"/>
          </a:xfrm>
          <a:prstGeom prst="rect">
            <a:avLst/>
          </a:prstGeom>
          <a:noFill/>
        </p:spPr>
      </p:pic>
      <p:cxnSp>
        <p:nvCxnSpPr>
          <p:cNvPr id="10" name="Straight Arrow Connector 9"/>
          <p:cNvCxnSpPr/>
          <p:nvPr/>
        </p:nvCxnSpPr>
        <p:spPr>
          <a:xfrm>
            <a:off x="7543800" y="2209800"/>
            <a:ext cx="76200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8458200" y="2057400"/>
            <a:ext cx="762000" cy="381000"/>
          </a:xfrm>
          <a:prstGeom prst="ellipse">
            <a:avLst/>
          </a:prstGeom>
          <a:solidFill>
            <a:schemeClr val="accent1">
              <a:alpha val="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V="1">
            <a:off x="3124200" y="4953000"/>
            <a:ext cx="2057400" cy="152400"/>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rot="2567487">
            <a:off x="2436377" y="4536970"/>
            <a:ext cx="945298" cy="1301475"/>
          </a:xfrm>
          <a:prstGeom prst="ellipse">
            <a:avLst/>
          </a:prstGeom>
          <a:solidFill>
            <a:schemeClr val="accent1">
              <a:alpha val="0"/>
            </a:schemeClr>
          </a:solid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a:off x="6781800" y="5181600"/>
            <a:ext cx="1447800" cy="228600"/>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pic>
        <p:nvPicPr>
          <p:cNvPr id="12290" name="Picture 2" descr="Funny Dog Face Grey Cartoon by palomaironique - Funny Dog Face Grey Cartoon - Drôle de petit museau de chien gris - Lustige Hund Gesicht grau - Musetto di cagnolino divertente grigio (partially remixed from &quot;Martouf&quot; work)"/>
          <p:cNvPicPr>
            <a:picLocks noChangeAspect="1" noChangeArrowheads="1"/>
          </p:cNvPicPr>
          <p:nvPr/>
        </p:nvPicPr>
        <p:blipFill>
          <a:blip r:embed="rId6" cstate="print"/>
          <a:srcRect/>
          <a:stretch>
            <a:fillRect/>
          </a:stretch>
        </p:blipFill>
        <p:spPr bwMode="auto">
          <a:xfrm>
            <a:off x="3429000" y="1"/>
            <a:ext cx="2864754" cy="2388489"/>
          </a:xfrm>
          <a:prstGeom prst="rect">
            <a:avLst/>
          </a:prstGeom>
          <a:noFill/>
        </p:spPr>
      </p:pic>
      <p:sp>
        <p:nvSpPr>
          <p:cNvPr id="23" name="TextBox 22"/>
          <p:cNvSpPr txBox="1"/>
          <p:nvPr/>
        </p:nvSpPr>
        <p:spPr>
          <a:xfrm>
            <a:off x="4191000" y="1143000"/>
            <a:ext cx="1981200" cy="1631216"/>
          </a:xfrm>
          <a:prstGeom prst="rect">
            <a:avLst/>
          </a:prstGeom>
          <a:noFill/>
        </p:spPr>
        <p:txBody>
          <a:bodyPr wrap="square" rtlCol="0">
            <a:spAutoFit/>
          </a:bodyPr>
          <a:lstStyle/>
          <a:p>
            <a:r>
              <a:rPr lang="zh-TW" altLang="en-US" sz="10000" dirty="0">
                <a:solidFill>
                  <a:srgbClr val="00FF00"/>
                </a:solidFill>
                <a:latin typeface="Adobe Kaiti Std R" pitchFamily="18" charset="-128"/>
                <a:ea typeface="Adobe Kaiti Std R" pitchFamily="18" charset="-128"/>
              </a:rPr>
              <a:t>舌</a:t>
            </a:r>
            <a:endParaRPr lang="en-US" sz="10000" dirty="0">
              <a:solidFill>
                <a:srgbClr val="00FF00"/>
              </a:solidFill>
              <a:latin typeface="Adobe Kaiti Std R" pitchFamily="18" charset="-128"/>
              <a:ea typeface="Adobe Kaiti Std R" pitchFamily="18" charset="-128"/>
            </a:endParaRPr>
          </a:p>
        </p:txBody>
      </p:sp>
      <p:pic>
        <p:nvPicPr>
          <p:cNvPr id="16" name="Picture 2">
            <a:extLst>
              <a:ext uri="{FF2B5EF4-FFF2-40B4-BE49-F238E27FC236}">
                <a16:creationId xmlns:a16="http://schemas.microsoft.com/office/drawing/2014/main" id="{7AF5FD3D-BEA1-3A46-9FA8-0D04ABDA13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654" y="91456"/>
            <a:ext cx="2514600" cy="2514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29699"/>
                                        </p:tgtEl>
                                        <p:attrNameLst>
                                          <p:attrName>style.visibility</p:attrName>
                                        </p:attrNameLst>
                                      </p:cBhvr>
                                      <p:to>
                                        <p:strVal val="visible"/>
                                      </p:to>
                                    </p:set>
                                    <p:anim calcmode="lin" valueType="num">
                                      <p:cBhvr>
                                        <p:cTn id="7" dur="1000" fill="hold"/>
                                        <p:tgtEl>
                                          <p:spTgt spid="29699"/>
                                        </p:tgtEl>
                                        <p:attrNameLst>
                                          <p:attrName>ppt_x</p:attrName>
                                        </p:attrNameLst>
                                      </p:cBhvr>
                                      <p:tavLst>
                                        <p:tav tm="0">
                                          <p:val>
                                            <p:strVal val="#ppt_x-.2"/>
                                          </p:val>
                                        </p:tav>
                                        <p:tav tm="100000">
                                          <p:val>
                                            <p:strVal val="#ppt_x"/>
                                          </p:val>
                                        </p:tav>
                                      </p:tavLst>
                                    </p:anim>
                                    <p:anim calcmode="lin" valueType="num">
                                      <p:cBhvr>
                                        <p:cTn id="8" dur="1000" fill="hold"/>
                                        <p:tgtEl>
                                          <p:spTgt spid="29699"/>
                                        </p:tgtEl>
                                        <p:attrNameLst>
                                          <p:attrName>ppt_y</p:attrName>
                                        </p:attrNameLst>
                                      </p:cBhvr>
                                      <p:tavLst>
                                        <p:tav tm="0">
                                          <p:val>
                                            <p:strVal val="#ppt_y"/>
                                          </p:val>
                                        </p:tav>
                                        <p:tav tm="100000">
                                          <p:val>
                                            <p:strVal val="#ppt_y"/>
                                          </p:val>
                                        </p:tav>
                                      </p:tavLst>
                                    </p:anim>
                                    <p:animEffect transition="in" filter="wipe(right)" prLst="gradientSize: 0.1">
                                      <p:cBhvr>
                                        <p:cTn id="9" dur="1000"/>
                                        <p:tgtEl>
                                          <p:spTgt spid="29699"/>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12290"/>
                                        </p:tgtEl>
                                        <p:attrNameLst>
                                          <p:attrName>style.visibility</p:attrName>
                                        </p:attrNameLst>
                                      </p:cBhvr>
                                      <p:to>
                                        <p:strVal val="visible"/>
                                      </p:to>
                                    </p:set>
                                    <p:anim calcmode="lin" valueType="num">
                                      <p:cBhvr>
                                        <p:cTn id="14" dur="1000" fill="hold"/>
                                        <p:tgtEl>
                                          <p:spTgt spid="12290"/>
                                        </p:tgtEl>
                                        <p:attrNameLst>
                                          <p:attrName>ppt_w</p:attrName>
                                        </p:attrNameLst>
                                      </p:cBhvr>
                                      <p:tavLst>
                                        <p:tav tm="0">
                                          <p:val>
                                            <p:strVal val="#ppt_w+.3"/>
                                          </p:val>
                                        </p:tav>
                                        <p:tav tm="100000">
                                          <p:val>
                                            <p:strVal val="#ppt_w"/>
                                          </p:val>
                                        </p:tav>
                                      </p:tavLst>
                                    </p:anim>
                                    <p:anim calcmode="lin" valueType="num">
                                      <p:cBhvr>
                                        <p:cTn id="15" dur="1000" fill="hold"/>
                                        <p:tgtEl>
                                          <p:spTgt spid="12290"/>
                                        </p:tgtEl>
                                        <p:attrNameLst>
                                          <p:attrName>ppt_h</p:attrName>
                                        </p:attrNameLst>
                                      </p:cBhvr>
                                      <p:tavLst>
                                        <p:tav tm="0">
                                          <p:val>
                                            <p:strVal val="#ppt_h"/>
                                          </p:val>
                                        </p:tav>
                                        <p:tav tm="100000">
                                          <p:val>
                                            <p:strVal val="#ppt_h"/>
                                          </p:val>
                                        </p:tav>
                                      </p:tavLst>
                                    </p:anim>
                                    <p:animEffect transition="in" filter="fade">
                                      <p:cBhvr>
                                        <p:cTn id="16" dur="1000"/>
                                        <p:tgtEl>
                                          <p:spTgt spid="12290"/>
                                        </p:tgtEl>
                                      </p:cBhvr>
                                    </p:animEffect>
                                  </p:childTnLst>
                                </p:cTn>
                              </p:par>
                            </p:childTnLst>
                          </p:cTn>
                        </p:par>
                        <p:par>
                          <p:cTn id="17" fill="hold">
                            <p:stCondLst>
                              <p:cond delay="1000"/>
                            </p:stCondLst>
                            <p:childTnLst>
                              <p:par>
                                <p:cTn id="18" presetID="7" presetClass="entr" presetSubtype="4" fill="hold" nodeType="afterEffect">
                                  <p:stCondLst>
                                    <p:cond delay="0"/>
                                  </p:stCondLst>
                                  <p:childTnLst>
                                    <p:set>
                                      <p:cBhvr>
                                        <p:cTn id="19" dur="1" fill="hold">
                                          <p:stCondLst>
                                            <p:cond delay="0"/>
                                          </p:stCondLst>
                                        </p:cTn>
                                        <p:tgtEl>
                                          <p:spTgt spid="23">
                                            <p:txEl>
                                              <p:pRg st="0" end="0"/>
                                            </p:txEl>
                                          </p:spTgt>
                                        </p:tgtEl>
                                        <p:attrNameLst>
                                          <p:attrName>style.visibility</p:attrName>
                                        </p:attrNameLst>
                                      </p:cBhvr>
                                      <p:to>
                                        <p:strVal val="visible"/>
                                      </p:to>
                                    </p:set>
                                    <p:anim calcmode="lin" valueType="num">
                                      <p:cBhvr additive="base">
                                        <p:cTn id="20" dur="30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1" dur="30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2000" fill="hold"/>
                                        <p:tgtEl>
                                          <p:spTgt spid="8"/>
                                        </p:tgtEl>
                                        <p:attrNameLst>
                                          <p:attrName>ppt_w</p:attrName>
                                        </p:attrNameLst>
                                      </p:cBhvr>
                                      <p:tavLst>
                                        <p:tav tm="0">
                                          <p:val>
                                            <p:fltVal val="0"/>
                                          </p:val>
                                        </p:tav>
                                        <p:tav tm="100000">
                                          <p:val>
                                            <p:strVal val="#ppt_w"/>
                                          </p:val>
                                        </p:tav>
                                      </p:tavLst>
                                    </p:anim>
                                    <p:anim calcmode="lin" valueType="num">
                                      <p:cBhvr>
                                        <p:cTn id="27" dur="2000" fill="hold"/>
                                        <p:tgtEl>
                                          <p:spTgt spid="8"/>
                                        </p:tgtEl>
                                        <p:attrNameLst>
                                          <p:attrName>ppt_h</p:attrName>
                                        </p:attrNameLst>
                                      </p:cBhvr>
                                      <p:tavLst>
                                        <p:tav tm="0">
                                          <p:val>
                                            <p:fltVal val="0"/>
                                          </p:val>
                                        </p:tav>
                                        <p:tav tm="100000">
                                          <p:val>
                                            <p:strVal val="#ppt_h"/>
                                          </p:val>
                                        </p:tav>
                                      </p:tavLst>
                                    </p:anim>
                                  </p:childTnLst>
                                </p:cTn>
                              </p:par>
                            </p:childTnLst>
                          </p:cTn>
                        </p:par>
                        <p:par>
                          <p:cTn id="28" fill="hold">
                            <p:stCondLst>
                              <p:cond delay="2000"/>
                            </p:stCondLst>
                            <p:childTnLst>
                              <p:par>
                                <p:cTn id="29" presetID="35" presetClass="emph" presetSubtype="0" repeatCount="2000" fill="hold" grpId="0" nodeType="afterEffect">
                                  <p:stCondLst>
                                    <p:cond delay="0"/>
                                  </p:stCondLst>
                                  <p:childTnLst>
                                    <p:anim calcmode="discrete" valueType="str">
                                      <p:cBhvr>
                                        <p:cTn id="30" dur="1000" fill="hold"/>
                                        <p:tgtEl>
                                          <p:spTgt spid="14"/>
                                        </p:tgtEl>
                                        <p:attrNameLst>
                                          <p:attrName>style.visibility</p:attrName>
                                        </p:attrNameLst>
                                      </p:cBhvr>
                                      <p:tavLst>
                                        <p:tav tm="0">
                                          <p:val>
                                            <p:strVal val="hidden"/>
                                          </p:val>
                                        </p:tav>
                                        <p:tav tm="50000">
                                          <p:val>
                                            <p:strVal val="visible"/>
                                          </p:val>
                                        </p:tav>
                                      </p:tavLst>
                                    </p:anim>
                                  </p:childTnLst>
                                </p:cTn>
                              </p:par>
                            </p:childTnLst>
                          </p:cTn>
                        </p:par>
                        <p:par>
                          <p:cTn id="31" fill="hold">
                            <p:stCondLst>
                              <p:cond delay="4000"/>
                            </p:stCondLst>
                            <p:childTnLst>
                              <p:par>
                                <p:cTn id="32" presetID="15" presetClass="entr" presetSubtype="0" fill="hold" nodeType="afterEffect">
                                  <p:stCondLst>
                                    <p:cond delay="0"/>
                                  </p:stCondLst>
                                  <p:childTnLst>
                                    <p:set>
                                      <p:cBhvr>
                                        <p:cTn id="33" dur="1" fill="hold">
                                          <p:stCondLst>
                                            <p:cond delay="0"/>
                                          </p:stCondLst>
                                        </p:cTn>
                                        <p:tgtEl>
                                          <p:spTgt spid="29698"/>
                                        </p:tgtEl>
                                        <p:attrNameLst>
                                          <p:attrName>style.visibility</p:attrName>
                                        </p:attrNameLst>
                                      </p:cBhvr>
                                      <p:to>
                                        <p:strVal val="visible"/>
                                      </p:to>
                                    </p:set>
                                    <p:anim calcmode="lin" valueType="num">
                                      <p:cBhvr>
                                        <p:cTn id="34" dur="2000" fill="hold"/>
                                        <p:tgtEl>
                                          <p:spTgt spid="29698"/>
                                        </p:tgtEl>
                                        <p:attrNameLst>
                                          <p:attrName>ppt_w</p:attrName>
                                        </p:attrNameLst>
                                      </p:cBhvr>
                                      <p:tavLst>
                                        <p:tav tm="0">
                                          <p:val>
                                            <p:fltVal val="0"/>
                                          </p:val>
                                        </p:tav>
                                        <p:tav tm="100000">
                                          <p:val>
                                            <p:strVal val="#ppt_w"/>
                                          </p:val>
                                        </p:tav>
                                      </p:tavLst>
                                    </p:anim>
                                    <p:anim calcmode="lin" valueType="num">
                                      <p:cBhvr>
                                        <p:cTn id="35" dur="2000" fill="hold"/>
                                        <p:tgtEl>
                                          <p:spTgt spid="29698"/>
                                        </p:tgtEl>
                                        <p:attrNameLst>
                                          <p:attrName>ppt_h</p:attrName>
                                        </p:attrNameLst>
                                      </p:cBhvr>
                                      <p:tavLst>
                                        <p:tav tm="0">
                                          <p:val>
                                            <p:fltVal val="0"/>
                                          </p:val>
                                        </p:tav>
                                        <p:tav tm="100000">
                                          <p:val>
                                            <p:strVal val="#ppt_h"/>
                                          </p:val>
                                        </p:tav>
                                      </p:tavLst>
                                    </p:anim>
                                    <p:anim calcmode="lin" valueType="num">
                                      <p:cBhvr>
                                        <p:cTn id="36" dur="2000" fill="hold"/>
                                        <p:tgtEl>
                                          <p:spTgt spid="29698"/>
                                        </p:tgtEl>
                                        <p:attrNameLst>
                                          <p:attrName>ppt_x</p:attrName>
                                        </p:attrNameLst>
                                      </p:cBhvr>
                                      <p:tavLst>
                                        <p:tav tm="0" fmla="#ppt_x+(cos(-2*pi*(1-$))*-#ppt_x-sin(-2*pi*(1-$))*(1-#ppt_y))*(1-$)">
                                          <p:val>
                                            <p:fltVal val="0"/>
                                          </p:val>
                                        </p:tav>
                                        <p:tav tm="100000">
                                          <p:val>
                                            <p:fltVal val="1"/>
                                          </p:val>
                                        </p:tav>
                                      </p:tavLst>
                                    </p:anim>
                                    <p:anim calcmode="lin" valueType="num">
                                      <p:cBhvr>
                                        <p:cTn id="37" dur="2000" fill="hold"/>
                                        <p:tgtEl>
                                          <p:spTgt spid="29698"/>
                                        </p:tgtEl>
                                        <p:attrNameLst>
                                          <p:attrName>ppt_y</p:attrName>
                                        </p:attrNameLst>
                                      </p:cBhvr>
                                      <p:tavLst>
                                        <p:tav tm="0" fmla="#ppt_y+(sin(-2*pi*(1-$))*-#ppt_x+cos(-2*pi*(1-$))*(1-#ppt_y))*(1-$)">
                                          <p:val>
                                            <p:fltVal val="0"/>
                                          </p:val>
                                        </p:tav>
                                        <p:tav tm="100000">
                                          <p:val>
                                            <p:fltVal val="1"/>
                                          </p:val>
                                        </p:tav>
                                      </p:tavLst>
                                    </p:anim>
                                  </p:childTnLst>
                                </p:cTn>
                              </p:par>
                            </p:childTnLst>
                          </p:cTn>
                        </p:par>
                        <p:par>
                          <p:cTn id="38" fill="hold">
                            <p:stCondLst>
                              <p:cond delay="6000"/>
                            </p:stCondLst>
                            <p:childTnLst>
                              <p:par>
                                <p:cTn id="39" presetID="35" presetClass="emph" presetSubtype="0" repeatCount="2000" fill="hold" grpId="0" nodeType="afterEffect">
                                  <p:stCondLst>
                                    <p:cond delay="0"/>
                                  </p:stCondLst>
                                  <p:childTnLst>
                                    <p:anim calcmode="discrete" valueType="str">
                                      <p:cBhvr>
                                        <p:cTn id="40"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nodeType="clickEffect">
                                  <p:stCondLst>
                                    <p:cond delay="0"/>
                                  </p:stCondLst>
                                  <p:childTnLst>
                                    <p:set>
                                      <p:cBhvr>
                                        <p:cTn id="44" dur="1" fill="hold">
                                          <p:stCondLst>
                                            <p:cond delay="0"/>
                                          </p:stCondLst>
                                        </p:cTn>
                                        <p:tgtEl>
                                          <p:spTgt spid="29697"/>
                                        </p:tgtEl>
                                        <p:attrNameLst>
                                          <p:attrName>style.visibility</p:attrName>
                                        </p:attrNameLst>
                                      </p:cBhvr>
                                      <p:to>
                                        <p:strVal val="visible"/>
                                      </p:to>
                                    </p:set>
                                    <p:anim calcmode="lin" valueType="num">
                                      <p:cBhvr>
                                        <p:cTn id="45" dur="2000" fill="hold"/>
                                        <p:tgtEl>
                                          <p:spTgt spid="29697"/>
                                        </p:tgtEl>
                                        <p:attrNameLst>
                                          <p:attrName>ppt_w</p:attrName>
                                        </p:attrNameLst>
                                      </p:cBhvr>
                                      <p:tavLst>
                                        <p:tav tm="0">
                                          <p:val>
                                            <p:fltVal val="0"/>
                                          </p:val>
                                        </p:tav>
                                        <p:tav tm="100000">
                                          <p:val>
                                            <p:strVal val="#ppt_w"/>
                                          </p:val>
                                        </p:tav>
                                      </p:tavLst>
                                    </p:anim>
                                    <p:anim calcmode="lin" valueType="num">
                                      <p:cBhvr>
                                        <p:cTn id="46" dur="2000" fill="hold"/>
                                        <p:tgtEl>
                                          <p:spTgt spid="29697"/>
                                        </p:tgtEl>
                                        <p:attrNameLst>
                                          <p:attrName>ppt_h</p:attrName>
                                        </p:attrNameLst>
                                      </p:cBhvr>
                                      <p:tavLst>
                                        <p:tav tm="0">
                                          <p:val>
                                            <p:fltVal val="0"/>
                                          </p:val>
                                        </p:tav>
                                        <p:tav tm="100000">
                                          <p:val>
                                            <p:strVal val="#ppt_h"/>
                                          </p:val>
                                        </p:tav>
                                      </p:tavLst>
                                    </p:anim>
                                  </p:childTnLst>
                                </p:cTn>
                              </p:par>
                            </p:childTnLst>
                          </p:cTn>
                        </p:par>
                        <p:par>
                          <p:cTn id="47" fill="hold">
                            <p:stCondLst>
                              <p:cond delay="2000"/>
                            </p:stCondLst>
                            <p:childTnLst>
                              <p:par>
                                <p:cTn id="48" presetID="35" presetClass="emph" presetSubtype="0" repeatCount="2000" fill="hold" grpId="0" nodeType="afterEffect">
                                  <p:stCondLst>
                                    <p:cond delay="0"/>
                                  </p:stCondLst>
                                  <p:childTnLst>
                                    <p:anim calcmode="discrete" valueType="str">
                                      <p:cBhvr>
                                        <p:cTn id="49" dur="1000" fill="hold"/>
                                        <p:tgtEl>
                                          <p:spTgt spid="11"/>
                                        </p:tgtEl>
                                        <p:attrNameLst>
                                          <p:attrName>style.visibility</p:attrName>
                                        </p:attrNameLst>
                                      </p:cBhvr>
                                      <p:tavLst>
                                        <p:tav tm="0">
                                          <p:val>
                                            <p:strVal val="hidden"/>
                                          </p:val>
                                        </p:tav>
                                        <p:tav tm="50000">
                                          <p:val>
                                            <p:strVal val="visible"/>
                                          </p:val>
                                        </p:tav>
                                      </p:tavLst>
                                    </p:anim>
                                  </p:childTnLst>
                                </p:cTn>
                              </p:par>
                            </p:childTnLst>
                          </p:cTn>
                        </p:par>
                        <p:par>
                          <p:cTn id="50" fill="hold">
                            <p:stCondLst>
                              <p:cond delay="4000"/>
                            </p:stCondLst>
                            <p:childTnLst>
                              <p:par>
                                <p:cTn id="51" presetID="35" presetClass="emph" presetSubtype="0" repeatCount="2000" fill="hold" grpId="0" nodeType="afterEffect">
                                  <p:stCondLst>
                                    <p:cond delay="0"/>
                                  </p:stCondLst>
                                  <p:childTnLst>
                                    <p:anim calcmode="discrete" valueType="str">
                                      <p:cBhvr>
                                        <p:cTn id="52"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ark mouth by merzok - bubble, bubble, cartoon, cartoon, clip art, clipart, curse, curse, cursing, cursing, dark, dark, human, human, image, line art, line art, lips, lips, loud, loud, media, mouth, mouth, png, public domain, speak, speak, speaking, speaking, svg, teeth, teeth, "/>
          <p:cNvPicPr>
            <a:picLocks noChangeAspect="1" noChangeArrowheads="1"/>
          </p:cNvPicPr>
          <p:nvPr/>
        </p:nvPicPr>
        <p:blipFill>
          <a:blip r:embed="rId3" cstate="print">
            <a:lum bright="-10000" contrast="40000"/>
          </a:blip>
          <a:srcRect l="16456"/>
          <a:stretch>
            <a:fillRect/>
          </a:stretch>
        </p:blipFill>
        <p:spPr bwMode="auto">
          <a:xfrm>
            <a:off x="2895600" y="5105400"/>
            <a:ext cx="1447800" cy="1338722"/>
          </a:xfrm>
          <a:prstGeom prst="rect">
            <a:avLst/>
          </a:prstGeom>
          <a:noFill/>
        </p:spPr>
      </p:pic>
      <p:pic>
        <p:nvPicPr>
          <p:cNvPr id="28676" name="Picture 4" descr="toothbrush by bpcomp - A red cartoon toothbrush"/>
          <p:cNvPicPr>
            <a:picLocks noChangeAspect="1" noChangeArrowheads="1"/>
          </p:cNvPicPr>
          <p:nvPr/>
        </p:nvPicPr>
        <p:blipFill>
          <a:blip r:embed="rId4" cstate="print"/>
          <a:srcRect/>
          <a:stretch>
            <a:fillRect/>
          </a:stretch>
        </p:blipFill>
        <p:spPr bwMode="auto">
          <a:xfrm rot="10800000">
            <a:off x="6096000" y="5638800"/>
            <a:ext cx="4038600" cy="681514"/>
          </a:xfrm>
          <a:prstGeom prst="rect">
            <a:avLst/>
          </a:prstGeom>
          <a:noFill/>
        </p:spPr>
      </p:pic>
      <p:sp>
        <p:nvSpPr>
          <p:cNvPr id="5" name="Rectangle 4"/>
          <p:cNvSpPr/>
          <p:nvPr/>
        </p:nvSpPr>
        <p:spPr>
          <a:xfrm>
            <a:off x="6858000" y="3810001"/>
            <a:ext cx="2209800" cy="1015663"/>
          </a:xfrm>
          <a:prstGeom prst="rect">
            <a:avLst/>
          </a:prstGeom>
          <a:solidFill>
            <a:srgbClr val="FFFF00"/>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zh-TW" altLang="en-US" sz="6000" dirty="0">
                <a:solidFill>
                  <a:schemeClr val="tx1"/>
                </a:solidFill>
                <a:latin typeface="Adobe Kaiti Std R" pitchFamily="18" charset="-128"/>
                <a:ea typeface="Adobe Kaiti Std R" pitchFamily="18" charset="-128"/>
              </a:rPr>
              <a:t>牙</a:t>
            </a:r>
            <a:r>
              <a:rPr lang="zh-TW" altLang="en-US" sz="6000" dirty="0">
                <a:solidFill>
                  <a:srgbClr val="00B0F0"/>
                </a:solidFill>
                <a:latin typeface="Adobe Kaiti Std R" pitchFamily="18" charset="-128"/>
                <a:ea typeface="Adobe Kaiti Std R" pitchFamily="18" charset="-128"/>
              </a:rPr>
              <a:t>刷</a:t>
            </a:r>
            <a:endParaRPr lang="en-US" sz="6000" dirty="0">
              <a:solidFill>
                <a:srgbClr val="00B0F0"/>
              </a:solidFill>
              <a:latin typeface="Adobe Kaiti Std R" pitchFamily="18" charset="-128"/>
              <a:ea typeface="Adobe Kaiti Std R" pitchFamily="18" charset="-128"/>
            </a:endParaRPr>
          </a:p>
        </p:txBody>
      </p:sp>
      <p:sp>
        <p:nvSpPr>
          <p:cNvPr id="6" name="Rectangle 5"/>
          <p:cNvSpPr/>
          <p:nvPr/>
        </p:nvSpPr>
        <p:spPr>
          <a:xfrm>
            <a:off x="2590800" y="3810001"/>
            <a:ext cx="2209800" cy="1015663"/>
          </a:xfrm>
          <a:prstGeom prst="rect">
            <a:avLst/>
          </a:prstGeom>
          <a:solidFill>
            <a:srgbClr val="FFFF00"/>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zh-TW" altLang="en-US" sz="6000" dirty="0">
                <a:solidFill>
                  <a:schemeClr val="tx1"/>
                </a:solidFill>
                <a:latin typeface="Adobe Kaiti Std R" pitchFamily="18" charset="-128"/>
                <a:ea typeface="Adobe Kaiti Std R" pitchFamily="18" charset="-128"/>
              </a:rPr>
              <a:t>牙</a:t>
            </a:r>
            <a:r>
              <a:rPr lang="zh-CN" altLang="en-US" sz="6000" dirty="0">
                <a:solidFill>
                  <a:srgbClr val="00B0F0"/>
                </a:solidFill>
                <a:latin typeface="Adobe Kaiti Std R" pitchFamily="18" charset="-128"/>
                <a:ea typeface="Adobe Kaiti Std R" pitchFamily="18" charset="-128"/>
              </a:rPr>
              <a:t>齿</a:t>
            </a:r>
            <a:endParaRPr lang="en-US" sz="6000" dirty="0">
              <a:solidFill>
                <a:srgbClr val="00B0F0"/>
              </a:solidFill>
              <a:latin typeface="Adobe Kaiti Std R" pitchFamily="18" charset="-128"/>
              <a:ea typeface="Adobe Kaiti Std R" pitchFamily="18" charset="-128"/>
            </a:endParaRPr>
          </a:p>
        </p:txBody>
      </p:sp>
      <p:pic>
        <p:nvPicPr>
          <p:cNvPr id="28677" name="Picture 5" descr="C:\Users\Meishing\Dropbox\meizhouhuayu\pics\11.22.png"/>
          <p:cNvPicPr>
            <a:picLocks noChangeAspect="1" noChangeArrowheads="1"/>
          </p:cNvPicPr>
          <p:nvPr/>
        </p:nvPicPr>
        <p:blipFill>
          <a:blip r:embed="rId5" cstate="print">
            <a:lum bright="-10000" contrast="20000"/>
          </a:blip>
          <a:srcRect/>
          <a:stretch>
            <a:fillRect/>
          </a:stretch>
        </p:blipFill>
        <p:spPr bwMode="auto">
          <a:xfrm>
            <a:off x="1524000" y="2667000"/>
            <a:ext cx="5707743" cy="990600"/>
          </a:xfrm>
          <a:prstGeom prst="rect">
            <a:avLst/>
          </a:prstGeom>
          <a:noFill/>
        </p:spPr>
      </p:pic>
      <p:pic>
        <p:nvPicPr>
          <p:cNvPr id="8" name="Picture 2" descr="Dark mouth by merzok - bubble, bubble, cartoon, cartoon, clip art, clipart, curse, curse, cursing, cursing, dark, dark, human, human, image, line art, line art, lips, lips, loud, loud, media, mouth, mouth, png, public domain, speak, speak, speaking, speaking, svg, teeth, teeth, "/>
          <p:cNvPicPr>
            <a:picLocks noChangeAspect="1" noChangeArrowheads="1"/>
          </p:cNvPicPr>
          <p:nvPr/>
        </p:nvPicPr>
        <p:blipFill>
          <a:blip r:embed="rId3" cstate="print">
            <a:lum bright="-10000" contrast="40000"/>
          </a:blip>
          <a:srcRect l="16456"/>
          <a:stretch>
            <a:fillRect/>
          </a:stretch>
        </p:blipFill>
        <p:spPr bwMode="auto">
          <a:xfrm>
            <a:off x="7924801" y="1143000"/>
            <a:ext cx="1977809" cy="1828800"/>
          </a:xfrm>
          <a:prstGeom prst="rect">
            <a:avLst/>
          </a:prstGeom>
          <a:noFill/>
        </p:spPr>
      </p:pic>
      <p:sp>
        <p:nvSpPr>
          <p:cNvPr id="9" name="TextBox 8"/>
          <p:cNvSpPr txBox="1"/>
          <p:nvPr/>
        </p:nvSpPr>
        <p:spPr>
          <a:xfrm>
            <a:off x="7696200" y="762000"/>
            <a:ext cx="2514600" cy="2862322"/>
          </a:xfrm>
          <a:prstGeom prst="rect">
            <a:avLst/>
          </a:prstGeom>
          <a:noFill/>
        </p:spPr>
        <p:txBody>
          <a:bodyPr wrap="square" rtlCol="0">
            <a:spAutoFit/>
          </a:bodyPr>
          <a:lstStyle/>
          <a:p>
            <a:r>
              <a:rPr lang="zh-TW" altLang="en-US" sz="18000" dirty="0">
                <a:solidFill>
                  <a:srgbClr val="00B0F0"/>
                </a:solidFill>
                <a:latin typeface="Adobe Kaiti Std R" pitchFamily="18" charset="-128"/>
                <a:ea typeface="Adobe Kaiti Std R" pitchFamily="18" charset="-128"/>
              </a:rPr>
              <a:t>牙</a:t>
            </a:r>
            <a:endParaRPr lang="en-US" sz="18000" dirty="0">
              <a:solidFill>
                <a:srgbClr val="00B0F0"/>
              </a:solidFill>
              <a:latin typeface="Adobe Kaiti Std R" pitchFamily="18" charset="-128"/>
              <a:ea typeface="Adobe Kaiti Std R" pitchFamily="18" charset="-128"/>
            </a:endParaRPr>
          </a:p>
        </p:txBody>
      </p:sp>
      <p:pic>
        <p:nvPicPr>
          <p:cNvPr id="11" name="Picture 2">
            <a:extLst>
              <a:ext uri="{FF2B5EF4-FFF2-40B4-BE49-F238E27FC236}">
                <a16:creationId xmlns:a16="http://schemas.microsoft.com/office/drawing/2014/main" id="{92CEF792-F37D-8844-9BB1-B99C799C80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205" y="211354"/>
            <a:ext cx="2365590" cy="23655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ndAc>
      <p:stSnd>
        <p:snd r:embed="rId2" name="hammer.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p:cTn id="7" dur="1000" fill="hold"/>
                                        <p:tgtEl>
                                          <p:spTgt spid="28677"/>
                                        </p:tgtEl>
                                        <p:attrNameLst>
                                          <p:attrName>ppt_x</p:attrName>
                                        </p:attrNameLst>
                                      </p:cBhvr>
                                      <p:tavLst>
                                        <p:tav tm="0">
                                          <p:val>
                                            <p:strVal val="#ppt_x-.2"/>
                                          </p:val>
                                        </p:tav>
                                        <p:tav tm="100000">
                                          <p:val>
                                            <p:strVal val="#ppt_x"/>
                                          </p:val>
                                        </p:tav>
                                      </p:tavLst>
                                    </p:anim>
                                    <p:anim calcmode="lin" valueType="num">
                                      <p:cBhvr>
                                        <p:cTn id="8" dur="1000" fill="hold"/>
                                        <p:tgtEl>
                                          <p:spTgt spid="28677"/>
                                        </p:tgtEl>
                                        <p:attrNameLst>
                                          <p:attrName>ppt_y</p:attrName>
                                        </p:attrNameLst>
                                      </p:cBhvr>
                                      <p:tavLst>
                                        <p:tav tm="0">
                                          <p:val>
                                            <p:strVal val="#ppt_y"/>
                                          </p:val>
                                        </p:tav>
                                        <p:tav tm="100000">
                                          <p:val>
                                            <p:strVal val="#ppt_y"/>
                                          </p:val>
                                        </p:tav>
                                      </p:tavLst>
                                    </p:anim>
                                    <p:animEffect transition="in" filter="wipe(right)" prLst="gradientSize: 0.1">
                                      <p:cBhvr>
                                        <p:cTn id="9" dur="1000"/>
                                        <p:tgtEl>
                                          <p:spTgt spid="28677"/>
                                        </p:tgtEl>
                                      </p:cBhvr>
                                    </p:animEffect>
                                  </p:childTnLst>
                                </p:cTn>
                              </p:par>
                            </p:childTnLst>
                          </p:cTn>
                        </p:par>
                        <p:par>
                          <p:cTn id="10" fill="hold">
                            <p:stCondLst>
                              <p:cond delay="1000"/>
                            </p:stCondLst>
                            <p:childTnLst>
                              <p:par>
                                <p:cTn id="11" presetID="2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2000" fill="hold"/>
                                        <p:tgtEl>
                                          <p:spTgt spid="8"/>
                                        </p:tgtEl>
                                        <p:attrNameLst>
                                          <p:attrName>ppt_w</p:attrName>
                                        </p:attrNameLst>
                                      </p:cBhvr>
                                      <p:tavLst>
                                        <p:tav tm="0">
                                          <p:val>
                                            <p:fltVal val="0"/>
                                          </p:val>
                                        </p:tav>
                                        <p:tav tm="100000">
                                          <p:val>
                                            <p:strVal val="#ppt_w"/>
                                          </p:val>
                                        </p:tav>
                                      </p:tavLst>
                                    </p:anim>
                                    <p:anim calcmode="lin" valueType="num">
                                      <p:cBhvr>
                                        <p:cTn id="14" dur="20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0" presetClass="entr" presetSubtype="0" fill="hold" grpId="2" nodeType="clickEffect">
                                  <p:stCondLst>
                                    <p:cond delay="0"/>
                                  </p:stCondLst>
                                  <p:iterate type="lt">
                                    <p:tmPct val="10000"/>
                                  </p:iterate>
                                  <p:childTnLst>
                                    <p:set>
                                      <p:cBhvr>
                                        <p:cTn id="18" dur="1" fill="hold">
                                          <p:stCondLst>
                                            <p:cond delay="0"/>
                                          </p:stCondLst>
                                        </p:cTn>
                                        <p:tgtEl>
                                          <p:spTgt spid="9"/>
                                        </p:tgtEl>
                                        <p:attrNameLst>
                                          <p:attrName>style.visibility</p:attrName>
                                        </p:attrNameLst>
                                      </p:cBhvr>
                                      <p:to>
                                        <p:strVal val="visible"/>
                                      </p:to>
                                    </p:set>
                                    <p:animEffect transition="in" filter="fade">
                                      <p:cBhvr>
                                        <p:cTn id="19" dur="2000"/>
                                        <p:tgtEl>
                                          <p:spTgt spid="9"/>
                                        </p:tgtEl>
                                      </p:cBhvr>
                                    </p:animEffect>
                                    <p:anim calcmode="lin" valueType="num">
                                      <p:cBhvr>
                                        <p:cTn id="20" dur="2000" fill="hold"/>
                                        <p:tgtEl>
                                          <p:spTgt spid="9"/>
                                        </p:tgtEl>
                                        <p:attrNameLst>
                                          <p:attrName>ppt_x</p:attrName>
                                        </p:attrNameLst>
                                      </p:cBhvr>
                                      <p:tavLst>
                                        <p:tav tm="0">
                                          <p:val>
                                            <p:strVal val="#ppt_x-.1"/>
                                          </p:val>
                                        </p:tav>
                                        <p:tav tm="100000">
                                          <p:val>
                                            <p:strVal val="#ppt_x"/>
                                          </p:val>
                                        </p:tav>
                                      </p:tavLst>
                                    </p:anim>
                                    <p:anim calcmode="lin" valueType="num">
                                      <p:cBhvr>
                                        <p:cTn id="21"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5" presetClass="entr" presetSubtype="0" fill="hold" nodeType="clickEffect">
                                  <p:stCondLst>
                                    <p:cond delay="0"/>
                                  </p:stCondLst>
                                  <p:childTnLst>
                                    <p:set>
                                      <p:cBhvr>
                                        <p:cTn id="25" dur="1" fill="hold">
                                          <p:stCondLst>
                                            <p:cond delay="0"/>
                                          </p:stCondLst>
                                        </p:cTn>
                                        <p:tgtEl>
                                          <p:spTgt spid="28676"/>
                                        </p:tgtEl>
                                        <p:attrNameLst>
                                          <p:attrName>style.visibility</p:attrName>
                                        </p:attrNameLst>
                                      </p:cBhvr>
                                      <p:to>
                                        <p:strVal val="visible"/>
                                      </p:to>
                                    </p:set>
                                    <p:animEffect transition="in" filter="fade">
                                      <p:cBhvr>
                                        <p:cTn id="26" dur="2000"/>
                                        <p:tgtEl>
                                          <p:spTgt spid="28676"/>
                                        </p:tgtEl>
                                      </p:cBhvr>
                                    </p:animEffect>
                                    <p:anim calcmode="lin" valueType="num">
                                      <p:cBhvr>
                                        <p:cTn id="27" dur="2000" fill="hold"/>
                                        <p:tgtEl>
                                          <p:spTgt spid="28676"/>
                                        </p:tgtEl>
                                        <p:attrNameLst>
                                          <p:attrName>style.rotation</p:attrName>
                                        </p:attrNameLst>
                                      </p:cBhvr>
                                      <p:tavLst>
                                        <p:tav tm="0">
                                          <p:val>
                                            <p:fltVal val="720"/>
                                          </p:val>
                                        </p:tav>
                                        <p:tav tm="100000">
                                          <p:val>
                                            <p:fltVal val="0"/>
                                          </p:val>
                                        </p:tav>
                                      </p:tavLst>
                                    </p:anim>
                                    <p:anim calcmode="lin" valueType="num">
                                      <p:cBhvr>
                                        <p:cTn id="28" dur="2000" fill="hold"/>
                                        <p:tgtEl>
                                          <p:spTgt spid="28676"/>
                                        </p:tgtEl>
                                        <p:attrNameLst>
                                          <p:attrName>ppt_h</p:attrName>
                                        </p:attrNameLst>
                                      </p:cBhvr>
                                      <p:tavLst>
                                        <p:tav tm="0">
                                          <p:val>
                                            <p:fltVal val="0"/>
                                          </p:val>
                                        </p:tav>
                                        <p:tav tm="100000">
                                          <p:val>
                                            <p:strVal val="#ppt_h"/>
                                          </p:val>
                                        </p:tav>
                                      </p:tavLst>
                                    </p:anim>
                                    <p:anim calcmode="lin" valueType="num">
                                      <p:cBhvr>
                                        <p:cTn id="29" dur="2000" fill="hold"/>
                                        <p:tgtEl>
                                          <p:spTgt spid="28676"/>
                                        </p:tgtEl>
                                        <p:attrNameLst>
                                          <p:attrName>ppt_w</p:attrName>
                                        </p:attrNameLst>
                                      </p:cBhvr>
                                      <p:tavLst>
                                        <p:tav tm="0">
                                          <p:val>
                                            <p:fltVal val="0"/>
                                          </p:val>
                                        </p:tav>
                                        <p:tav tm="100000">
                                          <p:val>
                                            <p:strVal val="#ppt_w"/>
                                          </p:val>
                                        </p:tav>
                                      </p:tavLst>
                                    </p:anim>
                                  </p:childTnLst>
                                </p:cTn>
                              </p:par>
                            </p:childTnLst>
                          </p:cTn>
                        </p:par>
                        <p:par>
                          <p:cTn id="30" fill="hold">
                            <p:stCondLst>
                              <p:cond delay="2000"/>
                            </p:stCondLst>
                            <p:childTnLst>
                              <p:par>
                                <p:cTn id="31" presetID="35" presetClass="emph" presetSubtype="0" repeatCount="2000" fill="hold" grpId="0" nodeType="afterEffect">
                                  <p:stCondLst>
                                    <p:cond delay="0"/>
                                  </p:stCondLst>
                                  <p:childTnLst>
                                    <p:anim calcmode="discrete" valueType="str">
                                      <p:cBhvr>
                                        <p:cTn id="32"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par>
                    <p:cTn id="33" fill="hold">
                      <p:stCondLst>
                        <p:cond delay="indefinite"/>
                      </p:stCondLst>
                      <p:childTnLst>
                        <p:par>
                          <p:cTn id="34" fill="hold">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28674"/>
                                        </p:tgtEl>
                                        <p:attrNameLst>
                                          <p:attrName>style.visibility</p:attrName>
                                        </p:attrNameLst>
                                      </p:cBhvr>
                                      <p:to>
                                        <p:strVal val="visible"/>
                                      </p:to>
                                    </p:set>
                                    <p:anim calcmode="lin" valueType="num">
                                      <p:cBhvr>
                                        <p:cTn id="37" dur="2000" fill="hold"/>
                                        <p:tgtEl>
                                          <p:spTgt spid="28674"/>
                                        </p:tgtEl>
                                        <p:attrNameLst>
                                          <p:attrName>ppt_h</p:attrName>
                                        </p:attrNameLst>
                                      </p:cBhvr>
                                      <p:tavLst>
                                        <p:tav tm="0">
                                          <p:val>
                                            <p:strVal val="#ppt_h/20"/>
                                          </p:val>
                                        </p:tav>
                                        <p:tav tm="50000">
                                          <p:val>
                                            <p:strVal val="#ppt_h/20"/>
                                          </p:val>
                                        </p:tav>
                                        <p:tav tm="100000">
                                          <p:val>
                                            <p:strVal val="#ppt_h"/>
                                          </p:val>
                                        </p:tav>
                                      </p:tavLst>
                                    </p:anim>
                                    <p:anim calcmode="lin" valueType="num">
                                      <p:cBhvr>
                                        <p:cTn id="38" dur="2000" fill="hold"/>
                                        <p:tgtEl>
                                          <p:spTgt spid="28674"/>
                                        </p:tgtEl>
                                        <p:attrNameLst>
                                          <p:attrName>ppt_w</p:attrName>
                                        </p:attrNameLst>
                                      </p:cBhvr>
                                      <p:tavLst>
                                        <p:tav tm="0">
                                          <p:val>
                                            <p:strVal val="#ppt_w+.3"/>
                                          </p:val>
                                        </p:tav>
                                        <p:tav tm="50000">
                                          <p:val>
                                            <p:strVal val="#ppt_w+.3"/>
                                          </p:val>
                                        </p:tav>
                                        <p:tav tm="100000">
                                          <p:val>
                                            <p:strVal val="#ppt_w"/>
                                          </p:val>
                                        </p:tav>
                                      </p:tavLst>
                                    </p:anim>
                                    <p:anim calcmode="lin" valueType="num">
                                      <p:cBhvr>
                                        <p:cTn id="39" dur="2000" fill="hold"/>
                                        <p:tgtEl>
                                          <p:spTgt spid="28674"/>
                                        </p:tgtEl>
                                        <p:attrNameLst>
                                          <p:attrName>ppt_x</p:attrName>
                                        </p:attrNameLst>
                                      </p:cBhvr>
                                      <p:tavLst>
                                        <p:tav tm="0">
                                          <p:val>
                                            <p:strVal val="#ppt_x-.3"/>
                                          </p:val>
                                        </p:tav>
                                        <p:tav tm="50000">
                                          <p:val>
                                            <p:strVal val="#ppt_x"/>
                                          </p:val>
                                        </p:tav>
                                        <p:tav tm="100000">
                                          <p:val>
                                            <p:strVal val="#ppt_x"/>
                                          </p:val>
                                        </p:tav>
                                      </p:tavLst>
                                    </p:anim>
                                    <p:anim calcmode="lin" valueType="num">
                                      <p:cBhvr>
                                        <p:cTn id="40" dur="2000" fill="hold"/>
                                        <p:tgtEl>
                                          <p:spTgt spid="28674"/>
                                        </p:tgtEl>
                                        <p:attrNameLst>
                                          <p:attrName>ppt_y</p:attrName>
                                        </p:attrNameLst>
                                      </p:cBhvr>
                                      <p:tavLst>
                                        <p:tav tm="0">
                                          <p:val>
                                            <p:strVal val="#ppt_y"/>
                                          </p:val>
                                        </p:tav>
                                        <p:tav tm="100000">
                                          <p:val>
                                            <p:strVal val="#ppt_y"/>
                                          </p:val>
                                        </p:tav>
                                      </p:tavLst>
                                    </p:anim>
                                  </p:childTnLst>
                                </p:cTn>
                              </p:par>
                            </p:childTnLst>
                          </p:cTn>
                        </p:par>
                        <p:par>
                          <p:cTn id="41" fill="hold">
                            <p:stCondLst>
                              <p:cond delay="2000"/>
                            </p:stCondLst>
                            <p:childTnLst>
                              <p:par>
                                <p:cTn id="42" presetID="35" presetClass="emph" presetSubtype="0" repeatCount="2000" fill="hold" grpId="0" nodeType="afterEffect">
                                  <p:stCondLst>
                                    <p:cond delay="0"/>
                                  </p:stCondLst>
                                  <p:childTnLst>
                                    <p:anim calcmode="discrete" valueType="str">
                                      <p:cBhvr>
                                        <p:cTn id="43"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C:\Users\Meishing\Dropbox\meizhouhuayu\pics\11.15.png"/>
          <p:cNvPicPr>
            <a:picLocks noChangeAspect="1" noChangeArrowheads="1"/>
          </p:cNvPicPr>
          <p:nvPr/>
        </p:nvPicPr>
        <p:blipFill>
          <a:blip r:embed="rId3" cstate="print"/>
          <a:srcRect/>
          <a:stretch>
            <a:fillRect/>
          </a:stretch>
        </p:blipFill>
        <p:spPr bwMode="auto">
          <a:xfrm>
            <a:off x="1752601" y="3581400"/>
            <a:ext cx="1917641" cy="3276600"/>
          </a:xfrm>
          <a:prstGeom prst="rect">
            <a:avLst/>
          </a:prstGeom>
          <a:noFill/>
        </p:spPr>
      </p:pic>
      <p:pic>
        <p:nvPicPr>
          <p:cNvPr id="27650" name="Picture 2" descr="C:\Users\Meishing\Dropbox\meizhouhuayu\pics\11.14.png"/>
          <p:cNvPicPr>
            <a:picLocks noChangeAspect="1" noChangeArrowheads="1"/>
          </p:cNvPicPr>
          <p:nvPr/>
        </p:nvPicPr>
        <p:blipFill>
          <a:blip r:embed="rId4" cstate="print">
            <a:lum bright="-10000" contrast="30000"/>
          </a:blip>
          <a:srcRect/>
          <a:stretch>
            <a:fillRect/>
          </a:stretch>
        </p:blipFill>
        <p:spPr bwMode="auto">
          <a:xfrm>
            <a:off x="8153400" y="4509911"/>
            <a:ext cx="2042160" cy="1890889"/>
          </a:xfrm>
          <a:prstGeom prst="rect">
            <a:avLst/>
          </a:prstGeom>
          <a:noFill/>
        </p:spPr>
      </p:pic>
      <p:sp>
        <p:nvSpPr>
          <p:cNvPr id="27654" name="AutoShape 6" descr="Warning Sign Clip Art"/>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7656" name="Picture 8" descr="http://www.clipart-box.com/zoom/danger-sign01.jpg"/>
          <p:cNvPicPr>
            <a:picLocks noChangeAspect="1" noChangeArrowheads="1"/>
          </p:cNvPicPr>
          <p:nvPr/>
        </p:nvPicPr>
        <p:blipFill>
          <a:blip r:embed="rId5" cstate="print"/>
          <a:srcRect/>
          <a:stretch>
            <a:fillRect/>
          </a:stretch>
        </p:blipFill>
        <p:spPr bwMode="auto">
          <a:xfrm>
            <a:off x="8763000" y="1143000"/>
            <a:ext cx="1600200" cy="1600200"/>
          </a:xfrm>
          <a:prstGeom prst="rect">
            <a:avLst/>
          </a:prstGeom>
          <a:noFill/>
        </p:spPr>
      </p:pic>
      <p:sp>
        <p:nvSpPr>
          <p:cNvPr id="8" name="Rectangle 7"/>
          <p:cNvSpPr/>
          <p:nvPr/>
        </p:nvSpPr>
        <p:spPr>
          <a:xfrm>
            <a:off x="6248400" y="4191000"/>
            <a:ext cx="1066800" cy="1938992"/>
          </a:xfrm>
          <a:prstGeom prst="rect">
            <a:avLst/>
          </a:prstGeom>
          <a:solidFill>
            <a:srgbClr val="FFFF00"/>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zh-CN" altLang="en-US" sz="6000" dirty="0">
                <a:solidFill>
                  <a:srgbClr val="00B0F0"/>
                </a:solidFill>
                <a:latin typeface="Adobe Kaiti Std R" pitchFamily="18" charset="-128"/>
                <a:ea typeface="Adobe Kaiti Std R" pitchFamily="18" charset="-128"/>
              </a:rPr>
              <a:t>开</a:t>
            </a:r>
            <a:r>
              <a:rPr lang="zh-TW" altLang="en-US" sz="6000" dirty="0">
                <a:solidFill>
                  <a:srgbClr val="FF0000"/>
                </a:solidFill>
                <a:latin typeface="Adobe Kaiti Std R" pitchFamily="18" charset="-128"/>
                <a:ea typeface="Adobe Kaiti Std R" pitchFamily="18" charset="-128"/>
              </a:rPr>
              <a:t>心</a:t>
            </a:r>
            <a:endParaRPr lang="en-US" sz="6000" dirty="0">
              <a:solidFill>
                <a:srgbClr val="FF0000"/>
              </a:solidFill>
              <a:latin typeface="Adobe Kaiti Std R" pitchFamily="18" charset="-128"/>
              <a:ea typeface="Adobe Kaiti Std R" pitchFamily="18" charset="-128"/>
            </a:endParaRPr>
          </a:p>
        </p:txBody>
      </p:sp>
      <p:sp>
        <p:nvSpPr>
          <p:cNvPr id="9" name="Rectangle 8"/>
          <p:cNvSpPr/>
          <p:nvPr/>
        </p:nvSpPr>
        <p:spPr>
          <a:xfrm>
            <a:off x="7239000" y="990600"/>
            <a:ext cx="1143000" cy="1938992"/>
          </a:xfrm>
          <a:prstGeom prst="rect">
            <a:avLst/>
          </a:prstGeom>
          <a:solidFill>
            <a:srgbClr val="FFFF00"/>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zh-TW" altLang="en-US" sz="6000" dirty="0">
                <a:solidFill>
                  <a:schemeClr val="tx1"/>
                </a:solidFill>
                <a:latin typeface="Adobe Kaiti Std R" pitchFamily="18" charset="-128"/>
                <a:ea typeface="Adobe Kaiti Std R" pitchFamily="18" charset="-128"/>
              </a:rPr>
              <a:t>小</a:t>
            </a:r>
            <a:r>
              <a:rPr lang="zh-TW" altLang="en-US" sz="6000" dirty="0">
                <a:solidFill>
                  <a:srgbClr val="FF0000"/>
                </a:solidFill>
                <a:latin typeface="Adobe Kaiti Std R" pitchFamily="18" charset="-128"/>
                <a:ea typeface="Adobe Kaiti Std R" pitchFamily="18" charset="-128"/>
              </a:rPr>
              <a:t>心</a:t>
            </a:r>
            <a:endParaRPr lang="en-US" sz="6000" dirty="0">
              <a:solidFill>
                <a:srgbClr val="FF0000"/>
              </a:solidFill>
              <a:latin typeface="Adobe Kaiti Std R" pitchFamily="18" charset="-128"/>
              <a:ea typeface="Adobe Kaiti Std R" pitchFamily="18" charset="-128"/>
            </a:endParaRPr>
          </a:p>
        </p:txBody>
      </p:sp>
      <p:pic>
        <p:nvPicPr>
          <p:cNvPr id="27657" name="Picture 9" descr="C:\Users\Meishing\Dropbox\meizhouhuayu\pics\11.23.png"/>
          <p:cNvPicPr>
            <a:picLocks noChangeAspect="1" noChangeArrowheads="1"/>
          </p:cNvPicPr>
          <p:nvPr/>
        </p:nvPicPr>
        <p:blipFill>
          <a:blip r:embed="rId6" cstate="print">
            <a:lum bright="-10000" contrast="20000"/>
          </a:blip>
          <a:srcRect/>
          <a:stretch>
            <a:fillRect/>
          </a:stretch>
        </p:blipFill>
        <p:spPr bwMode="auto">
          <a:xfrm>
            <a:off x="1524001" y="2590800"/>
            <a:ext cx="5638800" cy="1000432"/>
          </a:xfrm>
          <a:prstGeom prst="rect">
            <a:avLst/>
          </a:prstGeom>
          <a:noFill/>
        </p:spPr>
      </p:pic>
      <p:pic>
        <p:nvPicPr>
          <p:cNvPr id="11" name="Picture 1" descr="C:\Users\Meishing\Dropbox\meizhouhuayu\pics\11.15.png"/>
          <p:cNvPicPr>
            <a:picLocks noChangeAspect="1" noChangeArrowheads="1"/>
          </p:cNvPicPr>
          <p:nvPr/>
        </p:nvPicPr>
        <p:blipFill>
          <a:blip r:embed="rId3" cstate="print"/>
          <a:srcRect l="3704" t="4335" b="37139"/>
          <a:stretch>
            <a:fillRect/>
          </a:stretch>
        </p:blipFill>
        <p:spPr bwMode="auto">
          <a:xfrm>
            <a:off x="3962400" y="685800"/>
            <a:ext cx="1981200" cy="2057400"/>
          </a:xfrm>
          <a:prstGeom prst="rect">
            <a:avLst/>
          </a:prstGeom>
          <a:noFill/>
        </p:spPr>
      </p:pic>
      <p:sp>
        <p:nvSpPr>
          <p:cNvPr id="12" name="TextBox 11"/>
          <p:cNvSpPr txBox="1"/>
          <p:nvPr/>
        </p:nvSpPr>
        <p:spPr>
          <a:xfrm>
            <a:off x="3505200" y="685800"/>
            <a:ext cx="3419966" cy="2862322"/>
          </a:xfrm>
          <a:prstGeom prst="rect">
            <a:avLst/>
          </a:prstGeom>
          <a:noFill/>
        </p:spPr>
        <p:txBody>
          <a:bodyPr wrap="square" rtlCol="0">
            <a:spAutoFit/>
          </a:bodyPr>
          <a:lstStyle/>
          <a:p>
            <a:r>
              <a:rPr lang="zh-TW" altLang="en-US" sz="18000" dirty="0">
                <a:solidFill>
                  <a:srgbClr val="00B0F0"/>
                </a:solidFill>
                <a:latin typeface="Adobe Kaiti Std R" pitchFamily="18" charset="-128"/>
                <a:ea typeface="Adobe Kaiti Std R" pitchFamily="18" charset="-128"/>
              </a:rPr>
              <a:t>心</a:t>
            </a:r>
            <a:endParaRPr lang="en-US" sz="18000" dirty="0">
              <a:solidFill>
                <a:srgbClr val="00B0F0"/>
              </a:solidFill>
              <a:latin typeface="Adobe Kaiti Std R" pitchFamily="18" charset="-128"/>
              <a:ea typeface="Adobe Kaiti Std R" pitchFamily="18" charset="-128"/>
            </a:endParaRPr>
          </a:p>
        </p:txBody>
      </p:sp>
      <p:pic>
        <p:nvPicPr>
          <p:cNvPr id="1026" name="Picture 2" descr="C:\Users\Meishing\Dropbox\meizhouhuayu\課本故事圖檔\首冊 (1)\7\4.png"/>
          <p:cNvPicPr>
            <a:picLocks noChangeAspect="1" noChangeArrowheads="1"/>
          </p:cNvPicPr>
          <p:nvPr/>
        </p:nvPicPr>
        <p:blipFill>
          <a:blip r:embed="rId7" cstate="print">
            <a:lum bright="-10000" contrast="20000"/>
          </a:blip>
          <a:srcRect b="6657"/>
          <a:stretch>
            <a:fillRect/>
          </a:stretch>
        </p:blipFill>
        <p:spPr bwMode="auto">
          <a:xfrm>
            <a:off x="3886200" y="3581401"/>
            <a:ext cx="2133600" cy="2952415"/>
          </a:xfrm>
          <a:prstGeom prst="rect">
            <a:avLst/>
          </a:prstGeom>
          <a:noFill/>
        </p:spPr>
      </p:pic>
      <p:pic>
        <p:nvPicPr>
          <p:cNvPr id="14" name="Picture 2">
            <a:extLst>
              <a:ext uri="{FF2B5EF4-FFF2-40B4-BE49-F238E27FC236}">
                <a16:creationId xmlns:a16="http://schemas.microsoft.com/office/drawing/2014/main" id="{D6E20F51-5A82-2349-943E-FA916700F8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7497" y="186689"/>
            <a:ext cx="2316137" cy="23161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Clr clrSpc="rgb" dir="cw">
                                      <p:cBhvr override="childStyle">
                                        <p:cTn id="6" dur="100" fill="hold"/>
                                        <p:tgtEl>
                                          <p:spTgt spid="27649"/>
                                        </p:tgtEl>
                                        <p:attrNameLst>
                                          <p:attrName>style.color</p:attrName>
                                        </p:attrNameLst>
                                      </p:cBhvr>
                                      <p:to>
                                        <a:schemeClr val="accent2"/>
                                      </p:to>
                                    </p:animClr>
                                    <p:animClr clrSpc="rgb" dir="cw">
                                      <p:cBhvr>
                                        <p:cTn id="7" dur="100" fill="hold"/>
                                        <p:tgtEl>
                                          <p:spTgt spid="27649"/>
                                        </p:tgtEl>
                                        <p:attrNameLst>
                                          <p:attrName>fillcolor</p:attrName>
                                        </p:attrNameLst>
                                      </p:cBhvr>
                                      <p:to>
                                        <a:schemeClr val="accent2"/>
                                      </p:to>
                                    </p:animClr>
                                    <p:set>
                                      <p:cBhvr>
                                        <p:cTn id="8" dur="100" fill="hold"/>
                                        <p:tgtEl>
                                          <p:spTgt spid="27649"/>
                                        </p:tgtEl>
                                        <p:attrNameLst>
                                          <p:attrName>fill.type</p:attrName>
                                        </p:attrNameLst>
                                      </p:cBhvr>
                                      <p:to>
                                        <p:strVal val="solid"/>
                                      </p:to>
                                    </p:set>
                                    <p:set>
                                      <p:cBhvr>
                                        <p:cTn id="9" dur="100" fill="hold"/>
                                        <p:tgtEl>
                                          <p:spTgt spid="27649"/>
                                        </p:tgtEl>
                                        <p:attrNameLst>
                                          <p:attrName>fill.on</p:attrName>
                                        </p:attrNameLst>
                                      </p:cBhvr>
                                      <p:to>
                                        <p:strVal val="true"/>
                                      </p:to>
                                    </p:set>
                                    <p:animRot by="120000">
                                      <p:cBhvr>
                                        <p:cTn id="10" dur="100" fill="hold">
                                          <p:stCondLst>
                                            <p:cond delay="0"/>
                                          </p:stCondLst>
                                        </p:cTn>
                                        <p:tgtEl>
                                          <p:spTgt spid="27649"/>
                                        </p:tgtEl>
                                        <p:attrNameLst>
                                          <p:attrName>r</p:attrName>
                                        </p:attrNameLst>
                                      </p:cBhvr>
                                    </p:animRot>
                                    <p:animRot by="-240000">
                                      <p:cBhvr>
                                        <p:cTn id="11" dur="200" fill="hold">
                                          <p:stCondLst>
                                            <p:cond delay="200"/>
                                          </p:stCondLst>
                                        </p:cTn>
                                        <p:tgtEl>
                                          <p:spTgt spid="27649"/>
                                        </p:tgtEl>
                                        <p:attrNameLst>
                                          <p:attrName>r</p:attrName>
                                        </p:attrNameLst>
                                      </p:cBhvr>
                                    </p:animRot>
                                    <p:animRot by="240000">
                                      <p:cBhvr>
                                        <p:cTn id="12" dur="200" fill="hold">
                                          <p:stCondLst>
                                            <p:cond delay="400"/>
                                          </p:stCondLst>
                                        </p:cTn>
                                        <p:tgtEl>
                                          <p:spTgt spid="27649"/>
                                        </p:tgtEl>
                                        <p:attrNameLst>
                                          <p:attrName>r</p:attrName>
                                        </p:attrNameLst>
                                      </p:cBhvr>
                                    </p:animRot>
                                    <p:animRot by="-240000">
                                      <p:cBhvr>
                                        <p:cTn id="13" dur="200" fill="hold">
                                          <p:stCondLst>
                                            <p:cond delay="600"/>
                                          </p:stCondLst>
                                        </p:cTn>
                                        <p:tgtEl>
                                          <p:spTgt spid="27649"/>
                                        </p:tgtEl>
                                        <p:attrNameLst>
                                          <p:attrName>r</p:attrName>
                                        </p:attrNameLst>
                                      </p:cBhvr>
                                    </p:animRot>
                                    <p:animRot by="120000">
                                      <p:cBhvr>
                                        <p:cTn id="14" dur="200" fill="hold">
                                          <p:stCondLst>
                                            <p:cond delay="800"/>
                                          </p:stCondLst>
                                        </p:cTn>
                                        <p:tgtEl>
                                          <p:spTgt spid="27649"/>
                                        </p:tgtEl>
                                        <p:attrNameLst>
                                          <p:attrName>r</p:attrName>
                                        </p:attrNameLst>
                                      </p:cBhvr>
                                    </p:animRot>
                                  </p:childTnLst>
                                </p:cTn>
                              </p:par>
                            </p:childTnLst>
                          </p:cTn>
                        </p:par>
                        <p:par>
                          <p:cTn id="15" fill="hold">
                            <p:stCondLst>
                              <p:cond delay="1000"/>
                            </p:stCondLst>
                            <p:childTnLst>
                              <p:par>
                                <p:cTn id="16" presetID="29" presetClass="entr" presetSubtype="0" fill="hold" nodeType="afterEffect">
                                  <p:stCondLst>
                                    <p:cond delay="0"/>
                                  </p:stCondLst>
                                  <p:childTnLst>
                                    <p:set>
                                      <p:cBhvr>
                                        <p:cTn id="17" dur="1" fill="hold">
                                          <p:stCondLst>
                                            <p:cond delay="0"/>
                                          </p:stCondLst>
                                        </p:cTn>
                                        <p:tgtEl>
                                          <p:spTgt spid="27657"/>
                                        </p:tgtEl>
                                        <p:attrNameLst>
                                          <p:attrName>style.visibility</p:attrName>
                                        </p:attrNameLst>
                                      </p:cBhvr>
                                      <p:to>
                                        <p:strVal val="visible"/>
                                      </p:to>
                                    </p:set>
                                    <p:anim calcmode="lin" valueType="num">
                                      <p:cBhvr>
                                        <p:cTn id="18" dur="1000" fill="hold"/>
                                        <p:tgtEl>
                                          <p:spTgt spid="27657"/>
                                        </p:tgtEl>
                                        <p:attrNameLst>
                                          <p:attrName>ppt_x</p:attrName>
                                        </p:attrNameLst>
                                      </p:cBhvr>
                                      <p:tavLst>
                                        <p:tav tm="0">
                                          <p:val>
                                            <p:strVal val="#ppt_x-.2"/>
                                          </p:val>
                                        </p:tav>
                                        <p:tav tm="100000">
                                          <p:val>
                                            <p:strVal val="#ppt_x"/>
                                          </p:val>
                                        </p:tav>
                                      </p:tavLst>
                                    </p:anim>
                                    <p:anim calcmode="lin" valueType="num">
                                      <p:cBhvr>
                                        <p:cTn id="19" dur="1000" fill="hold"/>
                                        <p:tgtEl>
                                          <p:spTgt spid="27657"/>
                                        </p:tgtEl>
                                        <p:attrNameLst>
                                          <p:attrName>ppt_y</p:attrName>
                                        </p:attrNameLst>
                                      </p:cBhvr>
                                      <p:tavLst>
                                        <p:tav tm="0">
                                          <p:val>
                                            <p:strVal val="#ppt_y"/>
                                          </p:val>
                                        </p:tav>
                                        <p:tav tm="100000">
                                          <p:val>
                                            <p:strVal val="#ppt_y"/>
                                          </p:val>
                                        </p:tav>
                                      </p:tavLst>
                                    </p:anim>
                                    <p:animEffect transition="in" filter="wipe(right)" prLst="gradientSize: 0.1">
                                      <p:cBhvr>
                                        <p:cTn id="20" dur="1000"/>
                                        <p:tgtEl>
                                          <p:spTgt spid="27657"/>
                                        </p:tgtEl>
                                      </p:cBhvr>
                                    </p:animEffect>
                                  </p:childTnLst>
                                </p:cTn>
                              </p:par>
                            </p:childTnLst>
                          </p:cTn>
                        </p:par>
                        <p:par>
                          <p:cTn id="21" fill="hold">
                            <p:stCondLst>
                              <p:cond delay="2000"/>
                            </p:stCondLst>
                            <p:childTnLst>
                              <p:par>
                                <p:cTn id="22" presetID="23" presetClass="entr" presetSubtype="16"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2000" fill="hold"/>
                                        <p:tgtEl>
                                          <p:spTgt spid="11"/>
                                        </p:tgtEl>
                                        <p:attrNameLst>
                                          <p:attrName>ppt_w</p:attrName>
                                        </p:attrNameLst>
                                      </p:cBhvr>
                                      <p:tavLst>
                                        <p:tav tm="0">
                                          <p:val>
                                            <p:fltVal val="0"/>
                                          </p:val>
                                        </p:tav>
                                        <p:tav tm="100000">
                                          <p:val>
                                            <p:strVal val="#ppt_w"/>
                                          </p:val>
                                        </p:tav>
                                      </p:tavLst>
                                    </p:anim>
                                    <p:anim calcmode="lin" valueType="num">
                                      <p:cBhvr>
                                        <p:cTn id="25" dur="20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iterate type="lt">
                                    <p:tmPct val="5000"/>
                                  </p:iterate>
                                  <p:childTnLst>
                                    <p:set>
                                      <p:cBhvr>
                                        <p:cTn id="29" dur="1" fill="hold">
                                          <p:stCondLst>
                                            <p:cond delay="0"/>
                                          </p:stCondLst>
                                        </p:cTn>
                                        <p:tgtEl>
                                          <p:spTgt spid="12"/>
                                        </p:tgtEl>
                                        <p:attrNameLst>
                                          <p:attrName>style.visibility</p:attrName>
                                        </p:attrNameLst>
                                      </p:cBhvr>
                                      <p:to>
                                        <p:strVal val="visible"/>
                                      </p:to>
                                    </p:set>
                                    <p:anim calcmode="lin" valueType="num">
                                      <p:cBhvr>
                                        <p:cTn id="30" dur="1000" fill="hold"/>
                                        <p:tgtEl>
                                          <p:spTgt spid="12"/>
                                        </p:tgtEl>
                                        <p:attrNameLst>
                                          <p:attrName>ppt_w</p:attrName>
                                        </p:attrNameLst>
                                      </p:cBhvr>
                                      <p:tavLst>
                                        <p:tav tm="0">
                                          <p:val>
                                            <p:fltVal val="0"/>
                                          </p:val>
                                        </p:tav>
                                        <p:tav tm="100000">
                                          <p:val>
                                            <p:strVal val="#ppt_w"/>
                                          </p:val>
                                        </p:tav>
                                      </p:tavLst>
                                    </p:anim>
                                    <p:anim calcmode="lin" valueType="num">
                                      <p:cBhvr>
                                        <p:cTn id="31" dur="1000" fill="hold"/>
                                        <p:tgtEl>
                                          <p:spTgt spid="12"/>
                                        </p:tgtEl>
                                        <p:attrNameLst>
                                          <p:attrName>ppt_h</p:attrName>
                                        </p:attrNameLst>
                                      </p:cBhvr>
                                      <p:tavLst>
                                        <p:tav tm="0">
                                          <p:val>
                                            <p:fltVal val="0"/>
                                          </p:val>
                                        </p:tav>
                                        <p:tav tm="100000">
                                          <p:val>
                                            <p:strVal val="#ppt_h"/>
                                          </p:val>
                                        </p:tav>
                                      </p:tavLst>
                                    </p:anim>
                                    <p:anim calcmode="lin" valueType="num">
                                      <p:cBhvr>
                                        <p:cTn id="32" dur="1000" fill="hold"/>
                                        <p:tgtEl>
                                          <p:spTgt spid="12"/>
                                        </p:tgtEl>
                                        <p:attrNameLst>
                                          <p:attrName>style.rotation</p:attrName>
                                        </p:attrNameLst>
                                      </p:cBhvr>
                                      <p:tavLst>
                                        <p:tav tm="0">
                                          <p:val>
                                            <p:fltVal val="90"/>
                                          </p:val>
                                        </p:tav>
                                        <p:tav tm="100000">
                                          <p:val>
                                            <p:fltVal val="0"/>
                                          </p:val>
                                        </p:tav>
                                      </p:tavLst>
                                    </p:anim>
                                    <p:animEffect transition="in" filter="fade">
                                      <p:cBhvr>
                                        <p:cTn id="33" dur="10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35" presetClass="emph" presetSubtype="0" repeatCount="2000" fill="hold" nodeType="clickEffect">
                                  <p:stCondLst>
                                    <p:cond delay="0"/>
                                  </p:stCondLst>
                                  <p:childTnLst>
                                    <p:anim calcmode="discrete" valueType="str">
                                      <p:cBhvr>
                                        <p:cTn id="37" dur="1000" fill="hold"/>
                                        <p:tgtEl>
                                          <p:spTgt spid="27656"/>
                                        </p:tgtEl>
                                        <p:attrNameLst>
                                          <p:attrName>style.visibility</p:attrName>
                                        </p:attrNameLst>
                                      </p:cBhvr>
                                      <p:tavLst>
                                        <p:tav tm="0">
                                          <p:val>
                                            <p:strVal val="hidden"/>
                                          </p:val>
                                        </p:tav>
                                        <p:tav tm="50000">
                                          <p:val>
                                            <p:strVal val="visible"/>
                                          </p:val>
                                        </p:tav>
                                      </p:tavLst>
                                    </p:anim>
                                  </p:childTnLst>
                                </p:cTn>
                              </p:par>
                            </p:childTnLst>
                          </p:cTn>
                        </p:par>
                        <p:par>
                          <p:cTn id="38" fill="hold">
                            <p:stCondLst>
                              <p:cond delay="2000"/>
                            </p:stCondLst>
                            <p:childTnLst>
                              <p:par>
                                <p:cTn id="39" presetID="35" presetClass="emph" presetSubtype="0" repeatCount="2000" fill="hold" grpId="0" nodeType="afterEffect">
                                  <p:stCondLst>
                                    <p:cond delay="0"/>
                                  </p:stCondLst>
                                  <p:childTnLst>
                                    <p:anim calcmode="discrete" valueType="str">
                                      <p:cBhvr>
                                        <p:cTn id="40" dur="10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par>
                    <p:cTn id="41" fill="hold">
                      <p:stCondLst>
                        <p:cond delay="indefinite"/>
                      </p:stCondLst>
                      <p:childTnLst>
                        <p:par>
                          <p:cTn id="42" fill="hold">
                            <p:stCondLst>
                              <p:cond delay="0"/>
                            </p:stCondLst>
                            <p:childTnLst>
                              <p:par>
                                <p:cTn id="43" presetID="48" presetClass="entr" presetSubtype="0" accel="50000" fill="hold" nodeType="clickEffect">
                                  <p:stCondLst>
                                    <p:cond delay="0"/>
                                  </p:stCondLst>
                                  <p:childTnLst>
                                    <p:set>
                                      <p:cBhvr>
                                        <p:cTn id="44" dur="1" fill="hold">
                                          <p:stCondLst>
                                            <p:cond delay="0"/>
                                          </p:stCondLst>
                                        </p:cTn>
                                        <p:tgtEl>
                                          <p:spTgt spid="27650"/>
                                        </p:tgtEl>
                                        <p:attrNameLst>
                                          <p:attrName>style.visibility</p:attrName>
                                        </p:attrNameLst>
                                      </p:cBhvr>
                                      <p:to>
                                        <p:strVal val="visible"/>
                                      </p:to>
                                    </p:set>
                                    <p:anim calcmode="lin" valueType="num">
                                      <p:cBhvr>
                                        <p:cTn id="45" dur="3000" fill="hold"/>
                                        <p:tgtEl>
                                          <p:spTgt spid="2765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6" dur="3000" fill="hold"/>
                                        <p:tgtEl>
                                          <p:spTgt spid="27650"/>
                                        </p:tgtEl>
                                        <p:attrNameLst>
                                          <p:attrName>ppt_x</p:attrName>
                                        </p:attrNameLst>
                                      </p:cBhvr>
                                      <p:tavLst>
                                        <p:tav tm="0">
                                          <p:val>
                                            <p:fltVal val="-1"/>
                                          </p:val>
                                        </p:tav>
                                        <p:tav tm="50000">
                                          <p:val>
                                            <p:fltVal val="0.95"/>
                                          </p:val>
                                        </p:tav>
                                        <p:tav tm="100000">
                                          <p:val>
                                            <p:strVal val="#ppt_x"/>
                                          </p:val>
                                        </p:tav>
                                      </p:tavLst>
                                    </p:anim>
                                    <p:anim calcmode="lin" valueType="num">
                                      <p:cBhvr>
                                        <p:cTn id="47" dur="3000" fill="hold"/>
                                        <p:tgtEl>
                                          <p:spTgt spid="27650"/>
                                        </p:tgtEl>
                                        <p:attrNameLst>
                                          <p:attrName>ppt_y</p:attrName>
                                        </p:attrNameLst>
                                      </p:cBhvr>
                                      <p:tavLst>
                                        <p:tav tm="0">
                                          <p:val>
                                            <p:strVal val="#ppt_y"/>
                                          </p:val>
                                        </p:tav>
                                        <p:tav tm="100000">
                                          <p:val>
                                            <p:strVal val="#ppt_y"/>
                                          </p:val>
                                        </p:tav>
                                      </p:tavLst>
                                    </p:anim>
                                    <p:animEffect transition="in" filter="fade">
                                      <p:cBhvr>
                                        <p:cTn id="48" dur="3000"/>
                                        <p:tgtEl>
                                          <p:spTgt spid="27650"/>
                                        </p:tgtEl>
                                      </p:cBhvr>
                                    </p:animEffect>
                                  </p:childTnLst>
                                </p:cTn>
                              </p:par>
                            </p:childTnLst>
                          </p:cTn>
                        </p:par>
                        <p:par>
                          <p:cTn id="49" fill="hold">
                            <p:stCondLst>
                              <p:cond delay="3000"/>
                            </p:stCondLst>
                            <p:childTnLst>
                              <p:par>
                                <p:cTn id="50" presetID="58" presetClass="entr" presetSubtype="0" accel="100000" fill="hold" nodeType="afterEffect">
                                  <p:stCondLst>
                                    <p:cond delay="0"/>
                                  </p:stCondLst>
                                  <p:childTnLst>
                                    <p:set>
                                      <p:cBhvr>
                                        <p:cTn id="51" dur="1" fill="hold">
                                          <p:stCondLst>
                                            <p:cond delay="0"/>
                                          </p:stCondLst>
                                        </p:cTn>
                                        <p:tgtEl>
                                          <p:spTgt spid="1026"/>
                                        </p:tgtEl>
                                        <p:attrNameLst>
                                          <p:attrName>style.visibility</p:attrName>
                                        </p:attrNameLst>
                                      </p:cBhvr>
                                      <p:to>
                                        <p:strVal val="visible"/>
                                      </p:to>
                                    </p:set>
                                    <p:anim calcmode="lin" valueType="num">
                                      <p:cBhvr>
                                        <p:cTn id="52" dur="2000" fill="hold"/>
                                        <p:tgtEl>
                                          <p:spTgt spid="1026"/>
                                        </p:tgtEl>
                                        <p:attrNameLst>
                                          <p:attrName>ppt_w</p:attrName>
                                        </p:attrNameLst>
                                      </p:cBhvr>
                                      <p:tavLst>
                                        <p:tav tm="0">
                                          <p:val>
                                            <p:strVal val="#ppt_w*2.5"/>
                                          </p:val>
                                        </p:tav>
                                        <p:tav tm="100000">
                                          <p:val>
                                            <p:strVal val="#ppt_w"/>
                                          </p:val>
                                        </p:tav>
                                      </p:tavLst>
                                    </p:anim>
                                    <p:anim calcmode="lin" valueType="num">
                                      <p:cBhvr>
                                        <p:cTn id="53" dur="2000" fill="hold"/>
                                        <p:tgtEl>
                                          <p:spTgt spid="1026"/>
                                        </p:tgtEl>
                                        <p:attrNameLst>
                                          <p:attrName>ppt_h</p:attrName>
                                        </p:attrNameLst>
                                      </p:cBhvr>
                                      <p:tavLst>
                                        <p:tav tm="0">
                                          <p:val>
                                            <p:strVal val="#ppt_h*0.01"/>
                                          </p:val>
                                        </p:tav>
                                        <p:tav tm="100000">
                                          <p:val>
                                            <p:strVal val="#ppt_h"/>
                                          </p:val>
                                        </p:tav>
                                      </p:tavLst>
                                    </p:anim>
                                    <p:anim calcmode="lin" valueType="num">
                                      <p:cBhvr>
                                        <p:cTn id="54" dur="2000" fill="hold"/>
                                        <p:tgtEl>
                                          <p:spTgt spid="1026"/>
                                        </p:tgtEl>
                                        <p:attrNameLst>
                                          <p:attrName>ppt_x</p:attrName>
                                        </p:attrNameLst>
                                      </p:cBhvr>
                                      <p:tavLst>
                                        <p:tav tm="0">
                                          <p:val>
                                            <p:strVal val="#ppt_x"/>
                                          </p:val>
                                        </p:tav>
                                        <p:tav tm="100000">
                                          <p:val>
                                            <p:strVal val="#ppt_x"/>
                                          </p:val>
                                        </p:tav>
                                      </p:tavLst>
                                    </p:anim>
                                    <p:anim calcmode="lin" valueType="num">
                                      <p:cBhvr>
                                        <p:cTn id="55" dur="2000" fill="hold"/>
                                        <p:tgtEl>
                                          <p:spTgt spid="1026"/>
                                        </p:tgtEl>
                                        <p:attrNameLst>
                                          <p:attrName>ppt_y</p:attrName>
                                        </p:attrNameLst>
                                      </p:cBhvr>
                                      <p:tavLst>
                                        <p:tav tm="0">
                                          <p:val>
                                            <p:strVal val="#ppt_h+1"/>
                                          </p:val>
                                        </p:tav>
                                        <p:tav tm="100000">
                                          <p:val>
                                            <p:strVal val="#ppt_y"/>
                                          </p:val>
                                        </p:tav>
                                      </p:tavLst>
                                    </p:anim>
                                    <p:animEffect transition="in" filter="fade">
                                      <p:cBhvr>
                                        <p:cTn id="56" dur="2000"/>
                                        <p:tgtEl>
                                          <p:spTgt spid="1026"/>
                                        </p:tgtEl>
                                      </p:cBhvr>
                                    </p:animEffect>
                                  </p:childTnLst>
                                </p:cTn>
                              </p:par>
                            </p:childTnLst>
                          </p:cTn>
                        </p:par>
                        <p:par>
                          <p:cTn id="57" fill="hold">
                            <p:stCondLst>
                              <p:cond delay="5000"/>
                            </p:stCondLst>
                            <p:childTnLst>
                              <p:par>
                                <p:cTn id="58" presetID="35" presetClass="emph" presetSubtype="0" repeatCount="2000" fill="hold" grpId="0" nodeType="afterEffect">
                                  <p:stCondLst>
                                    <p:cond delay="0"/>
                                  </p:stCondLst>
                                  <p:childTnLst>
                                    <p:anim calcmode="discrete" valueType="str">
                                      <p:cBhvr>
                                        <p:cTn id="59" dur="1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Meishing\Dropbox\meizhouhuayu\pics\4.32.png"/>
          <p:cNvPicPr>
            <a:picLocks noChangeAspect="1" noChangeArrowheads="1"/>
          </p:cNvPicPr>
          <p:nvPr/>
        </p:nvPicPr>
        <p:blipFill>
          <a:blip r:embed="rId3" cstate="print">
            <a:lum bright="-10000" contrast="30000"/>
          </a:blip>
          <a:srcRect/>
          <a:stretch>
            <a:fillRect/>
          </a:stretch>
        </p:blipFill>
        <p:spPr bwMode="auto">
          <a:xfrm>
            <a:off x="8324850" y="914401"/>
            <a:ext cx="2343150" cy="1895475"/>
          </a:xfrm>
          <a:prstGeom prst="rect">
            <a:avLst/>
          </a:prstGeom>
          <a:noFill/>
        </p:spPr>
      </p:pic>
      <p:pic>
        <p:nvPicPr>
          <p:cNvPr id="26628" name="Picture 4" descr="Fire Fighter by nicubunu - Fire fighter"/>
          <p:cNvPicPr>
            <a:picLocks noChangeAspect="1" noChangeArrowheads="1"/>
          </p:cNvPicPr>
          <p:nvPr/>
        </p:nvPicPr>
        <p:blipFill>
          <a:blip r:embed="rId4" cstate="print"/>
          <a:srcRect/>
          <a:stretch>
            <a:fillRect/>
          </a:stretch>
        </p:blipFill>
        <p:spPr bwMode="auto">
          <a:xfrm>
            <a:off x="7696200" y="4191000"/>
            <a:ext cx="2667000" cy="2667000"/>
          </a:xfrm>
          <a:prstGeom prst="rect">
            <a:avLst/>
          </a:prstGeom>
          <a:noFill/>
        </p:spPr>
      </p:pic>
      <p:pic>
        <p:nvPicPr>
          <p:cNvPr id="26629" name="Picture 5" descr="C:\Users\Meishing\Dropbox\meizhouhuayu\pics\11.17.png"/>
          <p:cNvPicPr>
            <a:picLocks noChangeAspect="1" noChangeArrowheads="1"/>
          </p:cNvPicPr>
          <p:nvPr/>
        </p:nvPicPr>
        <p:blipFill>
          <a:blip r:embed="rId5" cstate="print">
            <a:lum bright="-10000" contrast="30000"/>
          </a:blip>
          <a:srcRect/>
          <a:stretch>
            <a:fillRect/>
          </a:stretch>
        </p:blipFill>
        <p:spPr bwMode="auto">
          <a:xfrm>
            <a:off x="1524000" y="3462364"/>
            <a:ext cx="2743200" cy="3395637"/>
          </a:xfrm>
          <a:prstGeom prst="rect">
            <a:avLst/>
          </a:prstGeom>
          <a:noFill/>
        </p:spPr>
      </p:pic>
      <p:pic>
        <p:nvPicPr>
          <p:cNvPr id="26630" name="Picture 6" descr="C:\Users\Meishing\Dropbox\meizhouhuayu\pics\11.18.png"/>
          <p:cNvPicPr>
            <a:picLocks noChangeAspect="1" noChangeArrowheads="1"/>
          </p:cNvPicPr>
          <p:nvPr/>
        </p:nvPicPr>
        <p:blipFill>
          <a:blip r:embed="rId6" cstate="print">
            <a:lum bright="-10000" contrast="30000"/>
          </a:blip>
          <a:srcRect/>
          <a:stretch>
            <a:fillRect/>
          </a:stretch>
        </p:blipFill>
        <p:spPr bwMode="auto">
          <a:xfrm>
            <a:off x="3581400" y="609601"/>
            <a:ext cx="2209800" cy="2396341"/>
          </a:xfrm>
          <a:prstGeom prst="rect">
            <a:avLst/>
          </a:prstGeom>
          <a:noFill/>
        </p:spPr>
      </p:pic>
      <p:sp>
        <p:nvSpPr>
          <p:cNvPr id="8" name="Rectangle 7"/>
          <p:cNvSpPr/>
          <p:nvPr/>
        </p:nvSpPr>
        <p:spPr>
          <a:xfrm>
            <a:off x="4648200" y="3657601"/>
            <a:ext cx="2209800" cy="1015663"/>
          </a:xfrm>
          <a:prstGeom prst="rect">
            <a:avLst/>
          </a:prstGeom>
          <a:solidFill>
            <a:srgbClr val="FFFF00"/>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zh-TW" altLang="en-US" sz="6000" dirty="0">
                <a:solidFill>
                  <a:schemeClr val="tx1"/>
                </a:solidFill>
                <a:latin typeface="Adobe Kaiti Std R" pitchFamily="18" charset="-128"/>
                <a:ea typeface="Adobe Kaiti Std R" pitchFamily="18" charset="-128"/>
              </a:rPr>
              <a:t>很</a:t>
            </a:r>
            <a:r>
              <a:rPr lang="zh-TW" altLang="en-US" sz="6000" dirty="0">
                <a:solidFill>
                  <a:srgbClr val="FF0000"/>
                </a:solidFill>
                <a:latin typeface="Adobe Kaiti Std R" pitchFamily="18" charset="-128"/>
                <a:ea typeface="Adobe Kaiti Std R" pitchFamily="18" charset="-128"/>
              </a:rPr>
              <a:t>好</a:t>
            </a:r>
            <a:endParaRPr lang="en-US" sz="6000" dirty="0">
              <a:solidFill>
                <a:srgbClr val="FF0000"/>
              </a:solidFill>
              <a:latin typeface="Adobe Kaiti Std R" pitchFamily="18" charset="-128"/>
              <a:ea typeface="Adobe Kaiti Std R" pitchFamily="18" charset="-128"/>
            </a:endParaRPr>
          </a:p>
        </p:txBody>
      </p:sp>
      <p:sp>
        <p:nvSpPr>
          <p:cNvPr id="9" name="Rectangle 8"/>
          <p:cNvSpPr/>
          <p:nvPr/>
        </p:nvSpPr>
        <p:spPr>
          <a:xfrm>
            <a:off x="7772400" y="3048001"/>
            <a:ext cx="2209800" cy="1015663"/>
          </a:xfrm>
          <a:prstGeom prst="rect">
            <a:avLst/>
          </a:prstGeom>
          <a:solidFill>
            <a:srgbClr val="FFFF00"/>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zh-TW" altLang="en-US" sz="6000" dirty="0">
                <a:solidFill>
                  <a:srgbClr val="FF0000"/>
                </a:solidFill>
                <a:latin typeface="Adobe Kaiti Std R" pitchFamily="18" charset="-128"/>
                <a:ea typeface="Adobe Kaiti Std R" pitchFamily="18" charset="-128"/>
              </a:rPr>
              <a:t>好</a:t>
            </a:r>
            <a:r>
              <a:rPr lang="zh-TW" altLang="en-US" sz="6000" dirty="0">
                <a:solidFill>
                  <a:schemeClr val="tx1"/>
                </a:solidFill>
                <a:latin typeface="Adobe Kaiti Std R" pitchFamily="18" charset="-128"/>
                <a:ea typeface="Adobe Kaiti Std R" pitchFamily="18" charset="-128"/>
              </a:rPr>
              <a:t>人</a:t>
            </a:r>
            <a:endParaRPr lang="en-US" sz="6000" dirty="0">
              <a:solidFill>
                <a:schemeClr val="tx1"/>
              </a:solidFill>
              <a:latin typeface="Adobe Kaiti Std R" pitchFamily="18" charset="-128"/>
              <a:ea typeface="Adobe Kaiti Std R" pitchFamily="18" charset="-128"/>
            </a:endParaRPr>
          </a:p>
        </p:txBody>
      </p:sp>
      <p:sp>
        <p:nvSpPr>
          <p:cNvPr id="10" name="Rectangle 9"/>
          <p:cNvSpPr/>
          <p:nvPr/>
        </p:nvSpPr>
        <p:spPr>
          <a:xfrm>
            <a:off x="7239000" y="838200"/>
            <a:ext cx="1143000" cy="1938992"/>
          </a:xfrm>
          <a:prstGeom prst="rect">
            <a:avLst/>
          </a:prstGeom>
          <a:solidFill>
            <a:srgbClr val="FFFF00"/>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zh-TW" altLang="en-US" sz="6000" dirty="0">
                <a:solidFill>
                  <a:srgbClr val="FF0000"/>
                </a:solidFill>
                <a:latin typeface="Adobe Kaiti Std R" pitchFamily="18" charset="-128"/>
                <a:ea typeface="Adobe Kaiti Std R" pitchFamily="18" charset="-128"/>
              </a:rPr>
              <a:t>好</a:t>
            </a:r>
            <a:r>
              <a:rPr lang="zh-TW" altLang="en-US" sz="6000" dirty="0">
                <a:solidFill>
                  <a:schemeClr val="tx1"/>
                </a:solidFill>
                <a:latin typeface="Adobe Kaiti Std R" pitchFamily="18" charset="-128"/>
                <a:ea typeface="Adobe Kaiti Std R" pitchFamily="18" charset="-128"/>
              </a:rPr>
              <a:t>吃</a:t>
            </a:r>
            <a:endParaRPr lang="en-US" sz="6000" dirty="0">
              <a:solidFill>
                <a:schemeClr val="tx1"/>
              </a:solidFill>
              <a:latin typeface="Adobe Kaiti Std R" pitchFamily="18" charset="-128"/>
              <a:ea typeface="Adobe Kaiti Std R" pitchFamily="18" charset="-128"/>
            </a:endParaRPr>
          </a:p>
        </p:txBody>
      </p:sp>
      <p:pic>
        <p:nvPicPr>
          <p:cNvPr id="26631" name="Picture 7" descr="C:\Users\Meishing\Dropbox\meizhouhuayu\pics\11.24.png"/>
          <p:cNvPicPr>
            <a:picLocks noChangeAspect="1" noChangeArrowheads="1"/>
          </p:cNvPicPr>
          <p:nvPr/>
        </p:nvPicPr>
        <p:blipFill>
          <a:blip r:embed="rId7" cstate="print">
            <a:lum bright="-10000" contrast="20000"/>
          </a:blip>
          <a:srcRect/>
          <a:stretch>
            <a:fillRect/>
          </a:stretch>
        </p:blipFill>
        <p:spPr bwMode="auto">
          <a:xfrm>
            <a:off x="1524000" y="2819400"/>
            <a:ext cx="5610808" cy="838200"/>
          </a:xfrm>
          <a:prstGeom prst="rect">
            <a:avLst/>
          </a:prstGeom>
          <a:noFill/>
        </p:spPr>
      </p:pic>
      <p:pic>
        <p:nvPicPr>
          <p:cNvPr id="12" name="Picture 1" descr="C:\Users\Meishing\Dropbox\meizhouhuayu\pics\4.33.png"/>
          <p:cNvPicPr>
            <a:picLocks noChangeAspect="1" noChangeArrowheads="1"/>
          </p:cNvPicPr>
          <p:nvPr/>
        </p:nvPicPr>
        <p:blipFill>
          <a:blip r:embed="rId8" cstate="print"/>
          <a:srcRect/>
          <a:stretch>
            <a:fillRect/>
          </a:stretch>
        </p:blipFill>
        <p:spPr bwMode="auto">
          <a:xfrm>
            <a:off x="4876800" y="4876801"/>
            <a:ext cx="1504950" cy="1552575"/>
          </a:xfrm>
          <a:prstGeom prst="rect">
            <a:avLst/>
          </a:prstGeom>
          <a:noFill/>
        </p:spPr>
      </p:pic>
      <p:sp>
        <p:nvSpPr>
          <p:cNvPr id="13" name="TextBox 12"/>
          <p:cNvSpPr txBox="1"/>
          <p:nvPr/>
        </p:nvSpPr>
        <p:spPr>
          <a:xfrm>
            <a:off x="3505200" y="762000"/>
            <a:ext cx="1295400" cy="1938992"/>
          </a:xfrm>
          <a:prstGeom prst="rect">
            <a:avLst/>
          </a:prstGeom>
          <a:noFill/>
        </p:spPr>
        <p:txBody>
          <a:bodyPr wrap="square" rtlCol="0">
            <a:spAutoFit/>
          </a:bodyPr>
          <a:lstStyle/>
          <a:p>
            <a:r>
              <a:rPr lang="zh-TW" altLang="en-US" sz="12000" dirty="0">
                <a:solidFill>
                  <a:srgbClr val="FF0000"/>
                </a:solidFill>
                <a:latin typeface="Adobe Fangsong Std R" pitchFamily="18" charset="-128"/>
                <a:ea typeface="Adobe Fangsong Std R" pitchFamily="18" charset="-128"/>
              </a:rPr>
              <a:t>女</a:t>
            </a:r>
            <a:endParaRPr lang="en-US" sz="12000" dirty="0">
              <a:solidFill>
                <a:srgbClr val="FF0000"/>
              </a:solidFill>
              <a:latin typeface="Adobe Fangsong Std R" pitchFamily="18" charset="-128"/>
              <a:ea typeface="Adobe Fangsong Std R" pitchFamily="18" charset="-128"/>
            </a:endParaRPr>
          </a:p>
        </p:txBody>
      </p:sp>
      <p:sp>
        <p:nvSpPr>
          <p:cNvPr id="14" name="TextBox 13"/>
          <p:cNvSpPr txBox="1"/>
          <p:nvPr/>
        </p:nvSpPr>
        <p:spPr>
          <a:xfrm>
            <a:off x="4419600" y="762001"/>
            <a:ext cx="1905000" cy="2092881"/>
          </a:xfrm>
          <a:prstGeom prst="rect">
            <a:avLst/>
          </a:prstGeom>
          <a:noFill/>
        </p:spPr>
        <p:txBody>
          <a:bodyPr wrap="square" rtlCol="0">
            <a:spAutoFit/>
          </a:bodyPr>
          <a:lstStyle/>
          <a:p>
            <a:r>
              <a:rPr lang="zh-TW" altLang="en-US" sz="13000" dirty="0">
                <a:solidFill>
                  <a:srgbClr val="00FF00"/>
                </a:solidFill>
                <a:latin typeface="Adobe Fangsong Std R" pitchFamily="18" charset="-128"/>
                <a:ea typeface="Adobe Fangsong Std R" pitchFamily="18" charset="-128"/>
              </a:rPr>
              <a:t>子</a:t>
            </a:r>
            <a:endParaRPr lang="en-US" sz="13000" dirty="0">
              <a:solidFill>
                <a:srgbClr val="00FF00"/>
              </a:solidFill>
              <a:latin typeface="Adobe Fangsong Std R" pitchFamily="18" charset="-128"/>
              <a:ea typeface="Adobe Fangsong Std R" pitchFamily="18" charset="-128"/>
            </a:endParaRPr>
          </a:p>
        </p:txBody>
      </p:sp>
      <p:pic>
        <p:nvPicPr>
          <p:cNvPr id="26625" name="Picture 1" descr="C:\Users\Meishing\Dropbox\meizhouhuayu\pics\4.33.png"/>
          <p:cNvPicPr>
            <a:picLocks noChangeAspect="1" noChangeArrowheads="1"/>
          </p:cNvPicPr>
          <p:nvPr/>
        </p:nvPicPr>
        <p:blipFill>
          <a:blip r:embed="rId8" cstate="print"/>
          <a:srcRect/>
          <a:stretch>
            <a:fillRect/>
          </a:stretch>
        </p:blipFill>
        <p:spPr bwMode="auto">
          <a:xfrm>
            <a:off x="8610600" y="4953001"/>
            <a:ext cx="1200150" cy="1238129"/>
          </a:xfrm>
          <a:prstGeom prst="rect">
            <a:avLst/>
          </a:prstGeom>
          <a:noFill/>
        </p:spPr>
      </p:pic>
      <p:pic>
        <p:nvPicPr>
          <p:cNvPr id="15" name="Picture 2">
            <a:extLst>
              <a:ext uri="{FF2B5EF4-FFF2-40B4-BE49-F238E27FC236}">
                <a16:creationId xmlns:a16="http://schemas.microsoft.com/office/drawing/2014/main" id="{B19E1B01-BFD8-B242-9D43-7CD38C1BBD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6041" y="138484"/>
            <a:ext cx="2590217" cy="25902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Clr clrSpc="rgb" dir="cw">
                                      <p:cBhvr override="childStyle">
                                        <p:cTn id="6" dur="100" fill="hold"/>
                                        <p:tgtEl>
                                          <p:spTgt spid="26629"/>
                                        </p:tgtEl>
                                        <p:attrNameLst>
                                          <p:attrName>style.color</p:attrName>
                                        </p:attrNameLst>
                                      </p:cBhvr>
                                      <p:to>
                                        <a:schemeClr val="accent2"/>
                                      </p:to>
                                    </p:animClr>
                                    <p:animClr clrSpc="rgb" dir="cw">
                                      <p:cBhvr>
                                        <p:cTn id="7" dur="100" fill="hold"/>
                                        <p:tgtEl>
                                          <p:spTgt spid="26629"/>
                                        </p:tgtEl>
                                        <p:attrNameLst>
                                          <p:attrName>fillcolor</p:attrName>
                                        </p:attrNameLst>
                                      </p:cBhvr>
                                      <p:to>
                                        <a:schemeClr val="accent2"/>
                                      </p:to>
                                    </p:animClr>
                                    <p:set>
                                      <p:cBhvr>
                                        <p:cTn id="8" dur="100" fill="hold"/>
                                        <p:tgtEl>
                                          <p:spTgt spid="26629"/>
                                        </p:tgtEl>
                                        <p:attrNameLst>
                                          <p:attrName>fill.type</p:attrName>
                                        </p:attrNameLst>
                                      </p:cBhvr>
                                      <p:to>
                                        <p:strVal val="solid"/>
                                      </p:to>
                                    </p:set>
                                    <p:set>
                                      <p:cBhvr>
                                        <p:cTn id="9" dur="100" fill="hold"/>
                                        <p:tgtEl>
                                          <p:spTgt spid="26629"/>
                                        </p:tgtEl>
                                        <p:attrNameLst>
                                          <p:attrName>fill.on</p:attrName>
                                        </p:attrNameLst>
                                      </p:cBhvr>
                                      <p:to>
                                        <p:strVal val="true"/>
                                      </p:to>
                                    </p:set>
                                    <p:animRot by="120000">
                                      <p:cBhvr>
                                        <p:cTn id="10" dur="100" fill="hold">
                                          <p:stCondLst>
                                            <p:cond delay="0"/>
                                          </p:stCondLst>
                                        </p:cTn>
                                        <p:tgtEl>
                                          <p:spTgt spid="26629"/>
                                        </p:tgtEl>
                                        <p:attrNameLst>
                                          <p:attrName>r</p:attrName>
                                        </p:attrNameLst>
                                      </p:cBhvr>
                                    </p:animRot>
                                    <p:animRot by="-240000">
                                      <p:cBhvr>
                                        <p:cTn id="11" dur="200" fill="hold">
                                          <p:stCondLst>
                                            <p:cond delay="200"/>
                                          </p:stCondLst>
                                        </p:cTn>
                                        <p:tgtEl>
                                          <p:spTgt spid="26629"/>
                                        </p:tgtEl>
                                        <p:attrNameLst>
                                          <p:attrName>r</p:attrName>
                                        </p:attrNameLst>
                                      </p:cBhvr>
                                    </p:animRot>
                                    <p:animRot by="240000">
                                      <p:cBhvr>
                                        <p:cTn id="12" dur="200" fill="hold">
                                          <p:stCondLst>
                                            <p:cond delay="400"/>
                                          </p:stCondLst>
                                        </p:cTn>
                                        <p:tgtEl>
                                          <p:spTgt spid="26629"/>
                                        </p:tgtEl>
                                        <p:attrNameLst>
                                          <p:attrName>r</p:attrName>
                                        </p:attrNameLst>
                                      </p:cBhvr>
                                    </p:animRot>
                                    <p:animRot by="-240000">
                                      <p:cBhvr>
                                        <p:cTn id="13" dur="200" fill="hold">
                                          <p:stCondLst>
                                            <p:cond delay="600"/>
                                          </p:stCondLst>
                                        </p:cTn>
                                        <p:tgtEl>
                                          <p:spTgt spid="26629"/>
                                        </p:tgtEl>
                                        <p:attrNameLst>
                                          <p:attrName>r</p:attrName>
                                        </p:attrNameLst>
                                      </p:cBhvr>
                                    </p:animRot>
                                    <p:animRot by="120000">
                                      <p:cBhvr>
                                        <p:cTn id="14" dur="200" fill="hold">
                                          <p:stCondLst>
                                            <p:cond delay="800"/>
                                          </p:stCondLst>
                                        </p:cTn>
                                        <p:tgtEl>
                                          <p:spTgt spid="26629"/>
                                        </p:tgtEl>
                                        <p:attrNameLst>
                                          <p:attrName>r</p:attrName>
                                        </p:attrNameLst>
                                      </p:cBhvr>
                                    </p:animRot>
                                  </p:childTnLst>
                                </p:cTn>
                              </p:par>
                            </p:childTnLst>
                          </p:cTn>
                        </p:par>
                        <p:par>
                          <p:cTn id="15" fill="hold">
                            <p:stCondLst>
                              <p:cond delay="1000"/>
                            </p:stCondLst>
                            <p:childTnLst>
                              <p:par>
                                <p:cTn id="16" presetID="29" presetClass="entr" presetSubtype="0" fill="hold" nodeType="afterEffect">
                                  <p:stCondLst>
                                    <p:cond delay="0"/>
                                  </p:stCondLst>
                                  <p:childTnLst>
                                    <p:set>
                                      <p:cBhvr>
                                        <p:cTn id="17" dur="1" fill="hold">
                                          <p:stCondLst>
                                            <p:cond delay="0"/>
                                          </p:stCondLst>
                                        </p:cTn>
                                        <p:tgtEl>
                                          <p:spTgt spid="26631"/>
                                        </p:tgtEl>
                                        <p:attrNameLst>
                                          <p:attrName>style.visibility</p:attrName>
                                        </p:attrNameLst>
                                      </p:cBhvr>
                                      <p:to>
                                        <p:strVal val="visible"/>
                                      </p:to>
                                    </p:set>
                                    <p:anim calcmode="lin" valueType="num">
                                      <p:cBhvr>
                                        <p:cTn id="18" dur="1000" fill="hold"/>
                                        <p:tgtEl>
                                          <p:spTgt spid="26631"/>
                                        </p:tgtEl>
                                        <p:attrNameLst>
                                          <p:attrName>ppt_x</p:attrName>
                                        </p:attrNameLst>
                                      </p:cBhvr>
                                      <p:tavLst>
                                        <p:tav tm="0">
                                          <p:val>
                                            <p:strVal val="#ppt_x-.2"/>
                                          </p:val>
                                        </p:tav>
                                        <p:tav tm="100000">
                                          <p:val>
                                            <p:strVal val="#ppt_x"/>
                                          </p:val>
                                        </p:tav>
                                      </p:tavLst>
                                    </p:anim>
                                    <p:anim calcmode="lin" valueType="num">
                                      <p:cBhvr>
                                        <p:cTn id="19" dur="1000" fill="hold"/>
                                        <p:tgtEl>
                                          <p:spTgt spid="26631"/>
                                        </p:tgtEl>
                                        <p:attrNameLst>
                                          <p:attrName>ppt_y</p:attrName>
                                        </p:attrNameLst>
                                      </p:cBhvr>
                                      <p:tavLst>
                                        <p:tav tm="0">
                                          <p:val>
                                            <p:strVal val="#ppt_y"/>
                                          </p:val>
                                        </p:tav>
                                        <p:tav tm="100000">
                                          <p:val>
                                            <p:strVal val="#ppt_y"/>
                                          </p:val>
                                        </p:tav>
                                      </p:tavLst>
                                    </p:anim>
                                    <p:animEffect transition="in" filter="wipe(right)" prLst="gradientSize: 0.1">
                                      <p:cBhvr>
                                        <p:cTn id="20" dur="1000"/>
                                        <p:tgtEl>
                                          <p:spTgt spid="26631"/>
                                        </p:tgtEl>
                                      </p:cBhvr>
                                    </p:animEffect>
                                  </p:childTnLst>
                                </p:cTn>
                              </p:par>
                            </p:childTnLst>
                          </p:cTn>
                        </p:par>
                        <p:par>
                          <p:cTn id="21" fill="hold">
                            <p:stCondLst>
                              <p:cond delay="2000"/>
                            </p:stCondLst>
                            <p:childTnLst>
                              <p:par>
                                <p:cTn id="22" presetID="23" presetClass="entr" presetSubtype="16" fill="hold" nodeType="afterEffect">
                                  <p:stCondLst>
                                    <p:cond delay="0"/>
                                  </p:stCondLst>
                                  <p:childTnLst>
                                    <p:set>
                                      <p:cBhvr>
                                        <p:cTn id="23" dur="1" fill="hold">
                                          <p:stCondLst>
                                            <p:cond delay="0"/>
                                          </p:stCondLst>
                                        </p:cTn>
                                        <p:tgtEl>
                                          <p:spTgt spid="26630"/>
                                        </p:tgtEl>
                                        <p:attrNameLst>
                                          <p:attrName>style.visibility</p:attrName>
                                        </p:attrNameLst>
                                      </p:cBhvr>
                                      <p:to>
                                        <p:strVal val="visible"/>
                                      </p:to>
                                    </p:set>
                                    <p:anim calcmode="lin" valueType="num">
                                      <p:cBhvr>
                                        <p:cTn id="24" dur="2000" fill="hold"/>
                                        <p:tgtEl>
                                          <p:spTgt spid="26630"/>
                                        </p:tgtEl>
                                        <p:attrNameLst>
                                          <p:attrName>ppt_w</p:attrName>
                                        </p:attrNameLst>
                                      </p:cBhvr>
                                      <p:tavLst>
                                        <p:tav tm="0">
                                          <p:val>
                                            <p:fltVal val="0"/>
                                          </p:val>
                                        </p:tav>
                                        <p:tav tm="100000">
                                          <p:val>
                                            <p:strVal val="#ppt_w"/>
                                          </p:val>
                                        </p:tav>
                                      </p:tavLst>
                                    </p:anim>
                                    <p:anim calcmode="lin" valueType="num">
                                      <p:cBhvr>
                                        <p:cTn id="25" dur="2000" fill="hold"/>
                                        <p:tgtEl>
                                          <p:spTgt spid="26630"/>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2000" fill="hold"/>
                                        <p:tgtEl>
                                          <p:spTgt spid="13"/>
                                        </p:tgtEl>
                                        <p:attrNameLst>
                                          <p:attrName>ppt_x</p:attrName>
                                        </p:attrNameLst>
                                      </p:cBhvr>
                                      <p:tavLst>
                                        <p:tav tm="0">
                                          <p:val>
                                            <p:strVal val="0-#ppt_w/2"/>
                                          </p:val>
                                        </p:tav>
                                        <p:tav tm="100000">
                                          <p:val>
                                            <p:strVal val="#ppt_x"/>
                                          </p:val>
                                        </p:tav>
                                      </p:tavLst>
                                    </p:anim>
                                    <p:anim calcmode="lin" valueType="num">
                                      <p:cBhvr additive="base">
                                        <p:cTn id="31" dur="2000" fill="hold"/>
                                        <p:tgtEl>
                                          <p:spTgt spid="13"/>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2" presetClass="entr" presetSubtype="2"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2000" fill="hold"/>
                                        <p:tgtEl>
                                          <p:spTgt spid="14"/>
                                        </p:tgtEl>
                                        <p:attrNameLst>
                                          <p:attrName>ppt_x</p:attrName>
                                        </p:attrNameLst>
                                      </p:cBhvr>
                                      <p:tavLst>
                                        <p:tav tm="0">
                                          <p:val>
                                            <p:strVal val="1+#ppt_w/2"/>
                                          </p:val>
                                        </p:tav>
                                        <p:tav tm="100000">
                                          <p:val>
                                            <p:strVal val="#ppt_x"/>
                                          </p:val>
                                        </p:tav>
                                      </p:tavLst>
                                    </p:anim>
                                    <p:anim calcmode="lin" valueType="num">
                                      <p:cBhvr additive="base">
                                        <p:cTn id="36" dur="2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3" presetClass="entr" presetSubtype="0" fill="hold" nodeType="clickEffect">
                                  <p:stCondLst>
                                    <p:cond delay="0"/>
                                  </p:stCondLst>
                                  <p:childTnLst>
                                    <p:set>
                                      <p:cBhvr>
                                        <p:cTn id="40" dur="1" fill="hold">
                                          <p:stCondLst>
                                            <p:cond delay="0"/>
                                          </p:stCondLst>
                                        </p:cTn>
                                        <p:tgtEl>
                                          <p:spTgt spid="26626"/>
                                        </p:tgtEl>
                                        <p:attrNameLst>
                                          <p:attrName>style.visibility</p:attrName>
                                        </p:attrNameLst>
                                      </p:cBhvr>
                                      <p:to>
                                        <p:strVal val="visible"/>
                                      </p:to>
                                    </p:set>
                                    <p:animEffect transition="in" filter="fade">
                                      <p:cBhvr>
                                        <p:cTn id="41" dur="100"/>
                                        <p:tgtEl>
                                          <p:spTgt spid="26626"/>
                                        </p:tgtEl>
                                      </p:cBhvr>
                                    </p:animEffect>
                                    <p:anim calcmode="lin" valueType="num">
                                      <p:cBhvr>
                                        <p:cTn id="42" dur="400" fill="hold"/>
                                        <p:tgtEl>
                                          <p:spTgt spid="26626"/>
                                        </p:tgtEl>
                                        <p:attrNameLst>
                                          <p:attrName>ppt_x</p:attrName>
                                        </p:attrNameLst>
                                      </p:cBhvr>
                                      <p:tavLst>
                                        <p:tav tm="0">
                                          <p:val>
                                            <p:strVal val="#ppt_x"/>
                                          </p:val>
                                        </p:tav>
                                        <p:tav tm="100000">
                                          <p:val>
                                            <p:strVal val="#ppt_x"/>
                                          </p:val>
                                        </p:tav>
                                      </p:tavLst>
                                    </p:anim>
                                    <p:anim calcmode="lin" valueType="num">
                                      <p:cBhvr>
                                        <p:cTn id="43" dur="400" fill="hold"/>
                                        <p:tgtEl>
                                          <p:spTgt spid="26626"/>
                                        </p:tgtEl>
                                        <p:attrNameLst>
                                          <p:attrName>ppt_y</p:attrName>
                                        </p:attrNameLst>
                                      </p:cBhvr>
                                      <p:tavLst>
                                        <p:tav tm="0">
                                          <p:val>
                                            <p:strVal val="#ppt_y+0.31"/>
                                          </p:val>
                                        </p:tav>
                                        <p:tav tm="100000">
                                          <p:val>
                                            <p:strVal val="#ppt_y+0.31"/>
                                          </p:val>
                                        </p:tav>
                                      </p:tavLst>
                                    </p:anim>
                                    <p:anim calcmode="lin" valueType="num">
                                      <p:cBhvr>
                                        <p:cTn id="44" dur="600" decel="50000" fill="hold">
                                          <p:stCondLst>
                                            <p:cond delay="400"/>
                                          </p:stCondLst>
                                        </p:cTn>
                                        <p:tgtEl>
                                          <p:spTgt spid="2662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5" dur="600" decel="50000" fill="hold">
                                          <p:stCondLst>
                                            <p:cond delay="400"/>
                                          </p:stCondLst>
                                        </p:cTn>
                                        <p:tgtEl>
                                          <p:spTgt spid="2662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46" fill="hold">
                            <p:stCondLst>
                              <p:cond delay="1000"/>
                            </p:stCondLst>
                            <p:childTnLst>
                              <p:par>
                                <p:cTn id="47" presetID="35" presetClass="emph" presetSubtype="0" repeatCount="2000" fill="hold" grpId="0" nodeType="afterEffect">
                                  <p:stCondLst>
                                    <p:cond delay="0"/>
                                  </p:stCondLst>
                                  <p:childTnLst>
                                    <p:anim calcmode="discrete" valueType="str">
                                      <p:cBhvr>
                                        <p:cTn id="48"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par>
                    <p:cTn id="49" fill="hold">
                      <p:stCondLst>
                        <p:cond delay="indefinite"/>
                      </p:stCondLst>
                      <p:childTnLst>
                        <p:par>
                          <p:cTn id="50" fill="hold">
                            <p:stCondLst>
                              <p:cond delay="0"/>
                            </p:stCondLst>
                            <p:childTnLst>
                              <p:par>
                                <p:cTn id="51" presetID="19" presetClass="entr" presetSubtype="10" fill="hold" nodeType="clickEffect">
                                  <p:stCondLst>
                                    <p:cond delay="0"/>
                                  </p:stCondLst>
                                  <p:childTnLst>
                                    <p:set>
                                      <p:cBhvr>
                                        <p:cTn id="52" dur="1" fill="hold">
                                          <p:stCondLst>
                                            <p:cond delay="0"/>
                                          </p:stCondLst>
                                        </p:cTn>
                                        <p:tgtEl>
                                          <p:spTgt spid="26628"/>
                                        </p:tgtEl>
                                        <p:attrNameLst>
                                          <p:attrName>style.visibility</p:attrName>
                                        </p:attrNameLst>
                                      </p:cBhvr>
                                      <p:to>
                                        <p:strVal val="visible"/>
                                      </p:to>
                                    </p:set>
                                    <p:anim calcmode="lin" valueType="num">
                                      <p:cBhvr>
                                        <p:cTn id="53" dur="3000" fill="hold"/>
                                        <p:tgtEl>
                                          <p:spTgt spid="26628"/>
                                        </p:tgtEl>
                                        <p:attrNameLst>
                                          <p:attrName>ppt_w</p:attrName>
                                        </p:attrNameLst>
                                      </p:cBhvr>
                                      <p:tavLst>
                                        <p:tav tm="0" fmla="#ppt_w*sin(2.5*pi*$)">
                                          <p:val>
                                            <p:fltVal val="0"/>
                                          </p:val>
                                        </p:tav>
                                        <p:tav tm="100000">
                                          <p:val>
                                            <p:fltVal val="1"/>
                                          </p:val>
                                        </p:tav>
                                      </p:tavLst>
                                    </p:anim>
                                    <p:anim calcmode="lin" valueType="num">
                                      <p:cBhvr>
                                        <p:cTn id="54" dur="3000" fill="hold"/>
                                        <p:tgtEl>
                                          <p:spTgt spid="26628"/>
                                        </p:tgtEl>
                                        <p:attrNameLst>
                                          <p:attrName>ppt_h</p:attrName>
                                        </p:attrNameLst>
                                      </p:cBhvr>
                                      <p:tavLst>
                                        <p:tav tm="0">
                                          <p:val>
                                            <p:strVal val="#ppt_h"/>
                                          </p:val>
                                        </p:tav>
                                        <p:tav tm="100000">
                                          <p:val>
                                            <p:strVal val="#ppt_h"/>
                                          </p:val>
                                        </p:tav>
                                      </p:tavLst>
                                    </p:anim>
                                  </p:childTnLst>
                                </p:cTn>
                              </p:par>
                            </p:childTnLst>
                          </p:cTn>
                        </p:par>
                        <p:par>
                          <p:cTn id="55" fill="hold">
                            <p:stCondLst>
                              <p:cond delay="3000"/>
                            </p:stCondLst>
                            <p:childTnLst>
                              <p:par>
                                <p:cTn id="56" presetID="23" presetClass="entr" presetSubtype="16" fill="hold" nodeType="afterEffect">
                                  <p:stCondLst>
                                    <p:cond delay="0"/>
                                  </p:stCondLst>
                                  <p:childTnLst>
                                    <p:set>
                                      <p:cBhvr>
                                        <p:cTn id="57" dur="1" fill="hold">
                                          <p:stCondLst>
                                            <p:cond delay="0"/>
                                          </p:stCondLst>
                                        </p:cTn>
                                        <p:tgtEl>
                                          <p:spTgt spid="26625"/>
                                        </p:tgtEl>
                                        <p:attrNameLst>
                                          <p:attrName>style.visibility</p:attrName>
                                        </p:attrNameLst>
                                      </p:cBhvr>
                                      <p:to>
                                        <p:strVal val="visible"/>
                                      </p:to>
                                    </p:set>
                                    <p:anim calcmode="lin" valueType="num">
                                      <p:cBhvr>
                                        <p:cTn id="58" dur="500" fill="hold"/>
                                        <p:tgtEl>
                                          <p:spTgt spid="26625"/>
                                        </p:tgtEl>
                                        <p:attrNameLst>
                                          <p:attrName>ppt_w</p:attrName>
                                        </p:attrNameLst>
                                      </p:cBhvr>
                                      <p:tavLst>
                                        <p:tav tm="0">
                                          <p:val>
                                            <p:fltVal val="0"/>
                                          </p:val>
                                        </p:tav>
                                        <p:tav tm="100000">
                                          <p:val>
                                            <p:strVal val="#ppt_w"/>
                                          </p:val>
                                        </p:tav>
                                      </p:tavLst>
                                    </p:anim>
                                    <p:anim calcmode="lin" valueType="num">
                                      <p:cBhvr>
                                        <p:cTn id="59" dur="500" fill="hold"/>
                                        <p:tgtEl>
                                          <p:spTgt spid="26625"/>
                                        </p:tgtEl>
                                        <p:attrNameLst>
                                          <p:attrName>ppt_h</p:attrName>
                                        </p:attrNameLst>
                                      </p:cBhvr>
                                      <p:tavLst>
                                        <p:tav tm="0">
                                          <p:val>
                                            <p:fltVal val="0"/>
                                          </p:val>
                                        </p:tav>
                                        <p:tav tm="100000">
                                          <p:val>
                                            <p:strVal val="#ppt_h"/>
                                          </p:val>
                                        </p:tav>
                                      </p:tavLst>
                                    </p:anim>
                                  </p:childTnLst>
                                </p:cTn>
                              </p:par>
                            </p:childTnLst>
                          </p:cTn>
                        </p:par>
                        <p:par>
                          <p:cTn id="60" fill="hold">
                            <p:stCondLst>
                              <p:cond delay="3500"/>
                            </p:stCondLst>
                            <p:childTnLst>
                              <p:par>
                                <p:cTn id="61" presetID="35" presetClass="emph" presetSubtype="0" repeatCount="2000" fill="hold" grpId="0" nodeType="afterEffect">
                                  <p:stCondLst>
                                    <p:cond delay="0"/>
                                  </p:stCondLst>
                                  <p:childTnLst>
                                    <p:anim calcmode="discrete" valueType="str">
                                      <p:cBhvr>
                                        <p:cTn id="62" dur="10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nodeType="clickEffect">
                                  <p:stCondLst>
                                    <p:cond delay="0"/>
                                  </p:stCondLst>
                                  <p:iterate type="lt">
                                    <p:tmPct val="5000"/>
                                  </p:iterate>
                                  <p:childTnLst>
                                    <p:set>
                                      <p:cBhvr>
                                        <p:cTn id="66" dur="1" fill="hold">
                                          <p:stCondLst>
                                            <p:cond delay="0"/>
                                          </p:stCondLst>
                                        </p:cTn>
                                        <p:tgtEl>
                                          <p:spTgt spid="12"/>
                                        </p:tgtEl>
                                        <p:attrNameLst>
                                          <p:attrName>style.visibility</p:attrName>
                                        </p:attrNameLst>
                                      </p:cBhvr>
                                      <p:to>
                                        <p:strVal val="visible"/>
                                      </p:to>
                                    </p:set>
                                    <p:anim calcmode="lin" valueType="num">
                                      <p:cBhvr>
                                        <p:cTn id="67" dur="2000" fill="hold"/>
                                        <p:tgtEl>
                                          <p:spTgt spid="12"/>
                                        </p:tgtEl>
                                        <p:attrNameLst>
                                          <p:attrName>ppt_w</p:attrName>
                                        </p:attrNameLst>
                                      </p:cBhvr>
                                      <p:tavLst>
                                        <p:tav tm="0">
                                          <p:val>
                                            <p:fltVal val="0"/>
                                          </p:val>
                                        </p:tav>
                                        <p:tav tm="100000">
                                          <p:val>
                                            <p:strVal val="#ppt_w"/>
                                          </p:val>
                                        </p:tav>
                                      </p:tavLst>
                                    </p:anim>
                                    <p:anim calcmode="lin" valueType="num">
                                      <p:cBhvr>
                                        <p:cTn id="68" dur="2000" fill="hold"/>
                                        <p:tgtEl>
                                          <p:spTgt spid="12"/>
                                        </p:tgtEl>
                                        <p:attrNameLst>
                                          <p:attrName>ppt_h</p:attrName>
                                        </p:attrNameLst>
                                      </p:cBhvr>
                                      <p:tavLst>
                                        <p:tav tm="0">
                                          <p:val>
                                            <p:fltVal val="0"/>
                                          </p:val>
                                        </p:tav>
                                        <p:tav tm="100000">
                                          <p:val>
                                            <p:strVal val="#ppt_h"/>
                                          </p:val>
                                        </p:tav>
                                      </p:tavLst>
                                    </p:anim>
                                    <p:anim calcmode="lin" valueType="num">
                                      <p:cBhvr>
                                        <p:cTn id="69" dur="2000" fill="hold"/>
                                        <p:tgtEl>
                                          <p:spTgt spid="12"/>
                                        </p:tgtEl>
                                        <p:attrNameLst>
                                          <p:attrName>style.rotation</p:attrName>
                                        </p:attrNameLst>
                                      </p:cBhvr>
                                      <p:tavLst>
                                        <p:tav tm="0">
                                          <p:val>
                                            <p:fltVal val="90"/>
                                          </p:val>
                                        </p:tav>
                                        <p:tav tm="100000">
                                          <p:val>
                                            <p:fltVal val="0"/>
                                          </p:val>
                                        </p:tav>
                                      </p:tavLst>
                                    </p:anim>
                                    <p:animEffect transition="in" filter="fade">
                                      <p:cBhvr>
                                        <p:cTn id="70" dur="2000"/>
                                        <p:tgtEl>
                                          <p:spTgt spid="12"/>
                                        </p:tgtEl>
                                      </p:cBhvr>
                                    </p:animEffect>
                                  </p:childTnLst>
                                </p:cTn>
                              </p:par>
                            </p:childTnLst>
                          </p:cTn>
                        </p:par>
                        <p:par>
                          <p:cTn id="71" fill="hold">
                            <p:stCondLst>
                              <p:cond delay="2000"/>
                            </p:stCondLst>
                            <p:childTnLst>
                              <p:par>
                                <p:cTn id="72" presetID="35" presetClass="emph" presetSubtype="0" repeatCount="2000" fill="hold" grpId="0" nodeType="afterEffect">
                                  <p:stCondLst>
                                    <p:cond delay="0"/>
                                  </p:stCondLst>
                                  <p:childTnLst>
                                    <p:anim calcmode="discrete" valueType="str">
                                      <p:cBhvr>
                                        <p:cTn id="73" dur="1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57800" y="2667000"/>
            <a:ext cx="1600200" cy="1447800"/>
          </a:xfrm>
          <a:prstGeom prst="rect">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602" name="Picture 2" descr="House 2 by Machovka - building, clip art, clipart, home, house, image, media, png, public domain, svg, "/>
          <p:cNvPicPr>
            <a:picLocks noChangeAspect="1" noChangeArrowheads="1"/>
          </p:cNvPicPr>
          <p:nvPr/>
        </p:nvPicPr>
        <p:blipFill>
          <a:blip r:embed="rId3" cstate="print"/>
          <a:srcRect/>
          <a:stretch>
            <a:fillRect/>
          </a:stretch>
        </p:blipFill>
        <p:spPr bwMode="auto">
          <a:xfrm>
            <a:off x="7620000" y="3505201"/>
            <a:ext cx="2590800" cy="3079703"/>
          </a:xfrm>
          <a:prstGeom prst="rect">
            <a:avLst/>
          </a:prstGeom>
          <a:noFill/>
        </p:spPr>
      </p:pic>
      <p:sp>
        <p:nvSpPr>
          <p:cNvPr id="6" name="Rectangle 5"/>
          <p:cNvSpPr/>
          <p:nvPr/>
        </p:nvSpPr>
        <p:spPr>
          <a:xfrm>
            <a:off x="5029200" y="4572000"/>
            <a:ext cx="2057400" cy="1938992"/>
          </a:xfrm>
          <a:prstGeom prst="rect">
            <a:avLst/>
          </a:prstGeom>
          <a:solidFill>
            <a:srgbClr val="FFFF00"/>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zh-TW" altLang="en-US" sz="6000" dirty="0">
                <a:solidFill>
                  <a:schemeClr val="tx1"/>
                </a:solidFill>
                <a:latin typeface="Adobe Kaiti Std R" pitchFamily="18" charset="-128"/>
                <a:ea typeface="Adobe Kaiti Std R" pitchFamily="18" charset="-128"/>
              </a:rPr>
              <a:t>正方形</a:t>
            </a:r>
            <a:endParaRPr lang="en-US" sz="6000" dirty="0">
              <a:solidFill>
                <a:schemeClr val="tx1"/>
              </a:solidFill>
              <a:latin typeface="Adobe Kaiti Std R" pitchFamily="18" charset="-128"/>
              <a:ea typeface="Adobe Kaiti Std R" pitchFamily="18" charset="-128"/>
            </a:endParaRPr>
          </a:p>
        </p:txBody>
      </p:sp>
      <p:pic>
        <p:nvPicPr>
          <p:cNvPr id="25605" name="Picture 5" descr="C:\Users\Meishing\Dropbox\meizhouhuayu\pics\11.25.png"/>
          <p:cNvPicPr>
            <a:picLocks noChangeAspect="1" noChangeArrowheads="1"/>
          </p:cNvPicPr>
          <p:nvPr/>
        </p:nvPicPr>
        <p:blipFill>
          <a:blip r:embed="rId4" cstate="print"/>
          <a:srcRect/>
          <a:stretch>
            <a:fillRect/>
          </a:stretch>
        </p:blipFill>
        <p:spPr bwMode="auto">
          <a:xfrm>
            <a:off x="3733800" y="838200"/>
            <a:ext cx="6172200" cy="967766"/>
          </a:xfrm>
          <a:prstGeom prst="rect">
            <a:avLst/>
          </a:prstGeom>
          <a:noFill/>
        </p:spPr>
      </p:pic>
      <p:sp>
        <p:nvSpPr>
          <p:cNvPr id="8" name="TextBox 7"/>
          <p:cNvSpPr txBox="1"/>
          <p:nvPr/>
        </p:nvSpPr>
        <p:spPr>
          <a:xfrm>
            <a:off x="4953000" y="2209801"/>
            <a:ext cx="2209800" cy="2400657"/>
          </a:xfrm>
          <a:prstGeom prst="rect">
            <a:avLst/>
          </a:prstGeom>
          <a:noFill/>
        </p:spPr>
        <p:txBody>
          <a:bodyPr wrap="square" rtlCol="0">
            <a:spAutoFit/>
          </a:bodyPr>
          <a:lstStyle/>
          <a:p>
            <a:r>
              <a:rPr lang="zh-TW" altLang="en-US" sz="15000" dirty="0">
                <a:latin typeface="Adobe Fangsong Std R" pitchFamily="18" charset="-128"/>
                <a:ea typeface="Adobe Fangsong Std R" pitchFamily="18" charset="-128"/>
              </a:rPr>
              <a:t>正</a:t>
            </a:r>
            <a:endParaRPr lang="en-US" sz="15000" dirty="0">
              <a:latin typeface="Adobe Fangsong Std R" pitchFamily="18" charset="-128"/>
              <a:ea typeface="Adobe Fangsong Std R" pitchFamily="18" charset="-128"/>
            </a:endParaRPr>
          </a:p>
        </p:txBody>
      </p:sp>
      <p:sp>
        <p:nvSpPr>
          <p:cNvPr id="9" name="Rectangle 8"/>
          <p:cNvSpPr/>
          <p:nvPr/>
        </p:nvSpPr>
        <p:spPr>
          <a:xfrm>
            <a:off x="7924800" y="4876800"/>
            <a:ext cx="2057400" cy="1676400"/>
          </a:xfrm>
          <a:prstGeom prst="rect">
            <a:avLst/>
          </a:prstGeom>
          <a:solidFill>
            <a:schemeClr val="bg1">
              <a:alpha val="2000"/>
            </a:schemeClr>
          </a:solidFill>
          <a:ln w="762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FF00"/>
              </a:solidFill>
            </a:endParaRPr>
          </a:p>
        </p:txBody>
      </p:sp>
      <p:pic>
        <p:nvPicPr>
          <p:cNvPr id="9218" name="Picture 2" descr="Two red dice by jhnri4 - Two red dice"/>
          <p:cNvPicPr>
            <a:picLocks noChangeAspect="1" noChangeArrowheads="1"/>
          </p:cNvPicPr>
          <p:nvPr/>
        </p:nvPicPr>
        <p:blipFill>
          <a:blip r:embed="rId5" cstate="print"/>
          <a:srcRect/>
          <a:stretch>
            <a:fillRect/>
          </a:stretch>
        </p:blipFill>
        <p:spPr bwMode="auto">
          <a:xfrm>
            <a:off x="1981200" y="4419601"/>
            <a:ext cx="2487188" cy="1884045"/>
          </a:xfrm>
          <a:prstGeom prst="rect">
            <a:avLst/>
          </a:prstGeom>
          <a:noFill/>
        </p:spPr>
      </p:pic>
      <p:sp>
        <p:nvSpPr>
          <p:cNvPr id="12" name="Rectangle 11"/>
          <p:cNvSpPr/>
          <p:nvPr/>
        </p:nvSpPr>
        <p:spPr>
          <a:xfrm rot="21352489">
            <a:off x="2465709" y="5286005"/>
            <a:ext cx="812546" cy="788519"/>
          </a:xfrm>
          <a:prstGeom prst="rect">
            <a:avLst/>
          </a:prstGeom>
          <a:solidFill>
            <a:schemeClr val="bg1">
              <a:alpha val="2000"/>
            </a:schemeClr>
          </a:solidFill>
          <a:ln w="762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FF00"/>
              </a:solidFill>
            </a:endParaRPr>
          </a:p>
        </p:txBody>
      </p:sp>
      <p:sp>
        <p:nvSpPr>
          <p:cNvPr id="13" name="Rectangle 12"/>
          <p:cNvSpPr/>
          <p:nvPr/>
        </p:nvSpPr>
        <p:spPr>
          <a:xfrm>
            <a:off x="8686801" y="5105400"/>
            <a:ext cx="381000" cy="359524"/>
          </a:xfrm>
          <a:prstGeom prst="rect">
            <a:avLst/>
          </a:prstGeom>
          <a:solidFill>
            <a:schemeClr val="bg1">
              <a:alpha val="2000"/>
            </a:schemeClr>
          </a:solidFill>
          <a:ln w="762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FF00"/>
              </a:solidFill>
            </a:endParaRPr>
          </a:p>
        </p:txBody>
      </p:sp>
      <p:pic>
        <p:nvPicPr>
          <p:cNvPr id="15" name="Picture 2">
            <a:extLst>
              <a:ext uri="{FF2B5EF4-FFF2-40B4-BE49-F238E27FC236}">
                <a16:creationId xmlns:a16="http://schemas.microsoft.com/office/drawing/2014/main" id="{A73D4E50-9390-CA4A-8B88-9DEB3E23E7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228600"/>
            <a:ext cx="2743201" cy="27432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ndAc>
      <p:stSnd>
        <p:snd r:embed="rId2" name="wind.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2000"/>
                            </p:stCondLst>
                            <p:childTnLst>
                              <p:par>
                                <p:cTn id="5" presetID="29" presetClass="entr" presetSubtype="0" fill="hold" nodeType="afterEffect">
                                  <p:stCondLst>
                                    <p:cond delay="0"/>
                                  </p:stCondLst>
                                  <p:childTnLst>
                                    <p:set>
                                      <p:cBhvr>
                                        <p:cTn id="6" dur="1" fill="hold">
                                          <p:stCondLst>
                                            <p:cond delay="0"/>
                                          </p:stCondLst>
                                        </p:cTn>
                                        <p:tgtEl>
                                          <p:spTgt spid="25605"/>
                                        </p:tgtEl>
                                        <p:attrNameLst>
                                          <p:attrName>style.visibility</p:attrName>
                                        </p:attrNameLst>
                                      </p:cBhvr>
                                      <p:to>
                                        <p:strVal val="visible"/>
                                      </p:to>
                                    </p:set>
                                    <p:anim calcmode="lin" valueType="num">
                                      <p:cBhvr>
                                        <p:cTn id="7" dur="1000" fill="hold"/>
                                        <p:tgtEl>
                                          <p:spTgt spid="25605"/>
                                        </p:tgtEl>
                                        <p:attrNameLst>
                                          <p:attrName>ppt_x</p:attrName>
                                        </p:attrNameLst>
                                      </p:cBhvr>
                                      <p:tavLst>
                                        <p:tav tm="0">
                                          <p:val>
                                            <p:strVal val="#ppt_x-.2"/>
                                          </p:val>
                                        </p:tav>
                                        <p:tav tm="100000">
                                          <p:val>
                                            <p:strVal val="#ppt_x"/>
                                          </p:val>
                                        </p:tav>
                                      </p:tavLst>
                                    </p:anim>
                                    <p:anim calcmode="lin" valueType="num">
                                      <p:cBhvr>
                                        <p:cTn id="8" dur="1000" fill="hold"/>
                                        <p:tgtEl>
                                          <p:spTgt spid="25605"/>
                                        </p:tgtEl>
                                        <p:attrNameLst>
                                          <p:attrName>ppt_y</p:attrName>
                                        </p:attrNameLst>
                                      </p:cBhvr>
                                      <p:tavLst>
                                        <p:tav tm="0">
                                          <p:val>
                                            <p:strVal val="#ppt_y"/>
                                          </p:val>
                                        </p:tav>
                                        <p:tav tm="100000">
                                          <p:val>
                                            <p:strVal val="#ppt_y"/>
                                          </p:val>
                                        </p:tav>
                                      </p:tavLst>
                                    </p:anim>
                                    <p:animEffect transition="in" filter="wipe(right)" prLst="gradientSize: 0.1">
                                      <p:cBhvr>
                                        <p:cTn id="9" dur="1000"/>
                                        <p:tgtEl>
                                          <p:spTgt spid="25605"/>
                                        </p:tgtEl>
                                      </p:cBhvr>
                                    </p:animEffect>
                                  </p:childTnLst>
                                </p:cTn>
                              </p:par>
                            </p:childTnLst>
                          </p:cTn>
                        </p:par>
                        <p:par>
                          <p:cTn id="10" fill="hold">
                            <p:stCondLst>
                              <p:cond delay="3000"/>
                            </p:stCondLst>
                            <p:childTnLst>
                              <p:par>
                                <p:cTn id="11" presetID="35" presetClass="emph" presetSubtype="0" repeatCount="2000" fill="hold" grpId="0" nodeType="afterEffect">
                                  <p:stCondLst>
                                    <p:cond delay="0"/>
                                  </p:stCondLst>
                                  <p:childTnLst>
                                    <p:anim calcmode="discrete" valueType="str">
                                      <p:cBhvr>
                                        <p:cTn id="12"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par>
                    <p:cTn id="13" fill="hold">
                      <p:stCondLst>
                        <p:cond delay="indefinite"/>
                      </p:stCondLst>
                      <p:childTnLst>
                        <p:par>
                          <p:cTn id="14" fill="hold">
                            <p:stCondLst>
                              <p:cond delay="0"/>
                            </p:stCondLst>
                            <p:childTnLst>
                              <p:par>
                                <p:cTn id="15" presetID="35" presetClass="emph" presetSubtype="0" repeatCount="2000" fill="hold" grpId="0" nodeType="clickEffect">
                                  <p:stCondLst>
                                    <p:cond delay="0"/>
                                  </p:stCondLst>
                                  <p:childTnLst>
                                    <p:anim calcmode="discrete" valueType="str">
                                      <p:cBhvr>
                                        <p:cTn id="16" dur="1000" fill="hold"/>
                                        <p:tgtEl>
                                          <p:spTgt spid="3"/>
                                        </p:tgtEl>
                                        <p:attrNameLst>
                                          <p:attrName>style.visibility</p:attrName>
                                        </p:attrNameLst>
                                      </p:cBhvr>
                                      <p:tavLst>
                                        <p:tav tm="0">
                                          <p:val>
                                            <p:strVal val="hidden"/>
                                          </p:val>
                                        </p:tav>
                                        <p:tav tm="50000">
                                          <p:val>
                                            <p:strVal val="visible"/>
                                          </p:val>
                                        </p:tav>
                                      </p:tavLst>
                                    </p:anim>
                                  </p:childTnLst>
                                </p:cTn>
                              </p:par>
                            </p:childTnLst>
                          </p:cTn>
                        </p:par>
                        <p:par>
                          <p:cTn id="17" fill="hold">
                            <p:stCondLst>
                              <p:cond delay="2000"/>
                            </p:stCondLst>
                            <p:childTnLst>
                              <p:par>
                                <p:cTn id="18" presetID="25"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1" dur="10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2" dur="1000" accel="50000" fill="hold">
                                          <p:stCondLst>
                                            <p:cond delay="1000"/>
                                          </p:stCondLst>
                                        </p:cTn>
                                        <p:tgtEl>
                                          <p:spTgt spid="8"/>
                                        </p:tgtEl>
                                        <p:attrNameLst>
                                          <p:attrName>ppt_w</p:attrName>
                                        </p:attrNameLst>
                                      </p:cBhvr>
                                      <p:tavLst>
                                        <p:tav tm="0">
                                          <p:val>
                                            <p:strVal val="#ppt_w*.05"/>
                                          </p:val>
                                        </p:tav>
                                        <p:tav tm="100000">
                                          <p:val>
                                            <p:strVal val="#ppt_w"/>
                                          </p:val>
                                        </p:tav>
                                      </p:tavLst>
                                    </p:anim>
                                    <p:anim calcmode="lin" valueType="num">
                                      <p:cBhvr>
                                        <p:cTn id="23" dur="2000" fill="hold"/>
                                        <p:tgtEl>
                                          <p:spTgt spid="8"/>
                                        </p:tgtEl>
                                        <p:attrNameLst>
                                          <p:attrName>ppt_h</p:attrName>
                                        </p:attrNameLst>
                                      </p:cBhvr>
                                      <p:tavLst>
                                        <p:tav tm="0">
                                          <p:val>
                                            <p:strVal val="#ppt_h"/>
                                          </p:val>
                                        </p:tav>
                                        <p:tav tm="100000">
                                          <p:val>
                                            <p:strVal val="#ppt_h"/>
                                          </p:val>
                                        </p:tav>
                                      </p:tavLst>
                                    </p:anim>
                                    <p:anim calcmode="lin" valueType="num">
                                      <p:cBhvr>
                                        <p:cTn id="24" dur="10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5" dur="10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6" dur="1000" accel="50000" fill="hold">
                                          <p:stCondLst>
                                            <p:cond delay="1000"/>
                                          </p:stCondLst>
                                        </p:cTn>
                                        <p:tgtEl>
                                          <p:spTgt spid="8"/>
                                        </p:tgtEl>
                                        <p:attrNameLst>
                                          <p:attrName>ppt_y</p:attrName>
                                        </p:attrNameLst>
                                      </p:cBhvr>
                                      <p:tavLst>
                                        <p:tav tm="0">
                                          <p:val>
                                            <p:strVal val="#ppt_y+.1"/>
                                          </p:val>
                                        </p:tav>
                                        <p:tav tm="100000">
                                          <p:val>
                                            <p:strVal val="#ppt_y"/>
                                          </p:val>
                                        </p:tav>
                                      </p:tavLst>
                                    </p:anim>
                                    <p:animEffect transition="in" filter="fade">
                                      <p:cBhvr>
                                        <p:cTn id="27" dur="2000" decel="50000">
                                          <p:stCondLst>
                                            <p:cond delay="0"/>
                                          </p:stCondLst>
                                        </p:cTn>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5" presetClass="emph" presetSubtype="0" repeatCount="3000" fill="hold" grpId="0" nodeType="clickEffect">
                                  <p:stCondLst>
                                    <p:cond delay="0"/>
                                  </p:stCondLst>
                                  <p:childTnLst>
                                    <p:anim calcmode="discrete" valueType="str">
                                      <p:cBhvr>
                                        <p:cTn id="31" dur="1000" fill="hold"/>
                                        <p:tgtEl>
                                          <p:spTgt spid="9"/>
                                        </p:tgtEl>
                                        <p:attrNameLst>
                                          <p:attrName>style.visibility</p:attrName>
                                        </p:attrNameLst>
                                      </p:cBhvr>
                                      <p:tavLst>
                                        <p:tav tm="0">
                                          <p:val>
                                            <p:strVal val="hidden"/>
                                          </p:val>
                                        </p:tav>
                                        <p:tav tm="50000">
                                          <p:val>
                                            <p:strVal val="visible"/>
                                          </p:val>
                                        </p:tav>
                                      </p:tavLst>
                                    </p:anim>
                                  </p:childTnLst>
                                </p:cTn>
                              </p:par>
                            </p:childTnLst>
                          </p:cTn>
                        </p:par>
                        <p:par>
                          <p:cTn id="32" fill="hold">
                            <p:stCondLst>
                              <p:cond delay="3000"/>
                            </p:stCondLst>
                            <p:childTnLst>
                              <p:par>
                                <p:cTn id="33" presetID="35" presetClass="emph" presetSubtype="0" repeatCount="3000" fill="hold" grpId="0" nodeType="afterEffect">
                                  <p:stCondLst>
                                    <p:cond delay="0"/>
                                  </p:stCondLst>
                                  <p:childTnLst>
                                    <p:anim calcmode="discrete" valueType="str">
                                      <p:cBhvr>
                                        <p:cTn id="34" dur="10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par>
                    <p:cTn id="35" fill="hold">
                      <p:stCondLst>
                        <p:cond delay="indefinite"/>
                      </p:stCondLst>
                      <p:childTnLst>
                        <p:par>
                          <p:cTn id="36" fill="hold">
                            <p:stCondLst>
                              <p:cond delay="0"/>
                            </p:stCondLst>
                            <p:childTnLst>
                              <p:par>
                                <p:cTn id="37" presetID="35" presetClass="emph" presetSubtype="0" repeatCount="3000" fill="hold" grpId="0" nodeType="clickEffect">
                                  <p:stCondLst>
                                    <p:cond delay="0"/>
                                  </p:stCondLst>
                                  <p:childTnLst>
                                    <p:anim calcmode="discrete" valueType="str">
                                      <p:cBhvr>
                                        <p:cTn id="38" dur="10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p:bldP spid="9"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2780929"/>
            <a:ext cx="8305800" cy="1368152"/>
          </a:xfrm>
        </p:spPr>
        <p:style>
          <a:lnRef idx="1">
            <a:schemeClr val="accent3"/>
          </a:lnRef>
          <a:fillRef idx="2">
            <a:schemeClr val="accent3"/>
          </a:fillRef>
          <a:effectRef idx="1">
            <a:schemeClr val="accent3"/>
          </a:effectRef>
          <a:fontRef idx="minor">
            <a:schemeClr val="dk1"/>
          </a:fontRef>
        </p:style>
        <p:txBody>
          <a:bodyPr>
            <a:noAutofit/>
          </a:bodyPr>
          <a:lstStyle/>
          <a:p>
            <a:pPr algn="ctr"/>
            <a:r>
              <a:rPr lang="zh-TW" altLang="en-US" sz="8000" dirty="0">
                <a:solidFill>
                  <a:srgbClr val="002060"/>
                </a:solidFill>
                <a:latin typeface="Adobe Kaiti Std R" pitchFamily="18" charset="-128"/>
                <a:ea typeface="Adobe Kaiti Std R" pitchFamily="18" charset="-128"/>
              </a:rPr>
              <a:t>句子</a:t>
            </a:r>
            <a:r>
              <a:rPr lang="zh-CN" altLang="en-US" sz="8000" dirty="0">
                <a:solidFill>
                  <a:srgbClr val="002060"/>
                </a:solidFill>
                <a:latin typeface="Adobe Kaiti Std R" pitchFamily="18" charset="-128"/>
                <a:ea typeface="Adobe Kaiti Std R" pitchFamily="18" charset="-128"/>
              </a:rPr>
              <a:t>练习</a:t>
            </a:r>
            <a:endParaRPr lang="en-US" sz="8000" dirty="0">
              <a:solidFill>
                <a:srgbClr val="002060"/>
              </a:solidFill>
              <a:latin typeface="Adobe Kaiti Std R" pitchFamily="18" charset="-128"/>
              <a:ea typeface="Adobe Kaiti Std R" pitchFamily="18" charset="-128"/>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descr="C:\Users\Meishing\Dropbox\meizhouhuayu\pics\11.27.png"/>
          <p:cNvPicPr>
            <a:picLocks noChangeAspect="1" noChangeArrowheads="1"/>
          </p:cNvPicPr>
          <p:nvPr/>
        </p:nvPicPr>
        <p:blipFill>
          <a:blip r:embed="rId3" cstate="print"/>
          <a:srcRect/>
          <a:stretch>
            <a:fillRect/>
          </a:stretch>
        </p:blipFill>
        <p:spPr bwMode="auto">
          <a:xfrm>
            <a:off x="7543800" y="4038600"/>
            <a:ext cx="2169160" cy="2133600"/>
          </a:xfrm>
          <a:prstGeom prst="rect">
            <a:avLst/>
          </a:prstGeom>
          <a:ln>
            <a:noFill/>
          </a:ln>
          <a:effectLst>
            <a:outerShdw blurRad="292100" dist="139700" dir="2700000" algn="tl" rotWithShape="0">
              <a:srgbClr val="333333">
                <a:alpha val="65000"/>
              </a:srgbClr>
            </a:outerShdw>
          </a:effectLst>
        </p:spPr>
      </p:pic>
      <p:pic>
        <p:nvPicPr>
          <p:cNvPr id="34821" name="Picture 5" descr="C:\Users\Meishing\Desktop\美洲華語\美洲繪本\picture\首冊\16\1.jpg"/>
          <p:cNvPicPr>
            <a:picLocks noChangeAspect="1" noChangeArrowheads="1"/>
          </p:cNvPicPr>
          <p:nvPr/>
        </p:nvPicPr>
        <p:blipFill>
          <a:blip r:embed="rId4" cstate="print">
            <a:lum bright="-10000" contrast="20000"/>
          </a:blip>
          <a:srcRect b="12432"/>
          <a:stretch>
            <a:fillRect/>
          </a:stretch>
        </p:blipFill>
        <p:spPr bwMode="auto">
          <a:xfrm>
            <a:off x="2209801" y="3276600"/>
            <a:ext cx="3369467" cy="3124842"/>
          </a:xfrm>
          <a:prstGeom prst="rect">
            <a:avLst/>
          </a:prstGeom>
          <a:noFill/>
        </p:spPr>
      </p:pic>
      <p:pic>
        <p:nvPicPr>
          <p:cNvPr id="3074" name="Picture 2" descr="C:\Users\Meishing\Dropbox\meizhouhuayu\pics\111.4.png"/>
          <p:cNvPicPr>
            <a:picLocks noChangeAspect="1" noChangeArrowheads="1"/>
          </p:cNvPicPr>
          <p:nvPr/>
        </p:nvPicPr>
        <p:blipFill>
          <a:blip r:embed="rId5" cstate="print">
            <a:lum bright="-10000" contrast="20000"/>
          </a:blip>
          <a:srcRect l="2729" t="1752" r="-290" b="65427"/>
          <a:stretch>
            <a:fillRect/>
          </a:stretch>
        </p:blipFill>
        <p:spPr bwMode="auto">
          <a:xfrm>
            <a:off x="1524000" y="1066800"/>
            <a:ext cx="7667625" cy="1752600"/>
          </a:xfrm>
          <a:prstGeom prst="rect">
            <a:avLst/>
          </a:prstGeom>
          <a:noFill/>
        </p:spPr>
      </p:pic>
    </p:spTree>
  </p:cSld>
  <p:clrMapOvr>
    <a:masterClrMapping/>
  </p:clrMapOvr>
  <p:transition>
    <p:sndAc>
      <p:stSnd>
        <p:snd r:embed="rId2" name="whoosh.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ppt_x</p:attrName>
                                        </p:attrNameLst>
                                      </p:cBhvr>
                                      <p:tavLst>
                                        <p:tav tm="0">
                                          <p:val>
                                            <p:strVal val="#ppt_x-.2"/>
                                          </p:val>
                                        </p:tav>
                                        <p:tav tm="100000">
                                          <p:val>
                                            <p:strVal val="#ppt_x"/>
                                          </p:val>
                                        </p:tav>
                                      </p:tavLst>
                                    </p:anim>
                                    <p:anim calcmode="lin" valueType="num">
                                      <p:cBhvr>
                                        <p:cTn id="8" dur="1000" fill="hold"/>
                                        <p:tgtEl>
                                          <p:spTgt spid="3074"/>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74"/>
                                        </p:tgtEl>
                                      </p:cBhvr>
                                    </p:animEffect>
                                  </p:childTnLst>
                                </p:cTn>
                              </p:par>
                            </p:childTnLst>
                          </p:cTn>
                        </p:par>
                        <p:par>
                          <p:cTn id="10" fill="hold">
                            <p:stCondLst>
                              <p:cond delay="1000"/>
                            </p:stCondLst>
                            <p:childTnLst>
                              <p:par>
                                <p:cTn id="11" presetID="23" presetClass="entr" presetSubtype="16" fill="hold" nodeType="afterEffect">
                                  <p:stCondLst>
                                    <p:cond delay="0"/>
                                  </p:stCondLst>
                                  <p:childTnLst>
                                    <p:set>
                                      <p:cBhvr>
                                        <p:cTn id="12" dur="1" fill="hold">
                                          <p:stCondLst>
                                            <p:cond delay="0"/>
                                          </p:stCondLst>
                                        </p:cTn>
                                        <p:tgtEl>
                                          <p:spTgt spid="34819"/>
                                        </p:tgtEl>
                                        <p:attrNameLst>
                                          <p:attrName>style.visibility</p:attrName>
                                        </p:attrNameLst>
                                      </p:cBhvr>
                                      <p:to>
                                        <p:strVal val="visible"/>
                                      </p:to>
                                    </p:set>
                                    <p:anim calcmode="lin" valueType="num">
                                      <p:cBhvr>
                                        <p:cTn id="13" dur="2000" fill="hold"/>
                                        <p:tgtEl>
                                          <p:spTgt spid="34819"/>
                                        </p:tgtEl>
                                        <p:attrNameLst>
                                          <p:attrName>ppt_w</p:attrName>
                                        </p:attrNameLst>
                                      </p:cBhvr>
                                      <p:tavLst>
                                        <p:tav tm="0">
                                          <p:val>
                                            <p:fltVal val="0"/>
                                          </p:val>
                                        </p:tav>
                                        <p:tav tm="100000">
                                          <p:val>
                                            <p:strVal val="#ppt_w"/>
                                          </p:val>
                                        </p:tav>
                                      </p:tavLst>
                                    </p:anim>
                                    <p:anim calcmode="lin" valueType="num">
                                      <p:cBhvr>
                                        <p:cTn id="14" dur="2000" fill="hold"/>
                                        <p:tgtEl>
                                          <p:spTgt spid="34819"/>
                                        </p:tgtEl>
                                        <p:attrNameLst>
                                          <p:attrName>ppt_h</p:attrName>
                                        </p:attrNameLst>
                                      </p:cBhvr>
                                      <p:tavLst>
                                        <p:tav tm="0">
                                          <p:val>
                                            <p:fltVal val="0"/>
                                          </p:val>
                                        </p:tav>
                                        <p:tav tm="100000">
                                          <p:val>
                                            <p:strVal val="#ppt_h"/>
                                          </p:val>
                                        </p:tav>
                                      </p:tavLst>
                                    </p:anim>
                                  </p:childTnLst>
                                </p:cTn>
                              </p:par>
                            </p:childTnLst>
                          </p:cTn>
                        </p:par>
                        <p:par>
                          <p:cTn id="15" fill="hold">
                            <p:stCondLst>
                              <p:cond delay="3000"/>
                            </p:stCondLst>
                            <p:childTnLst>
                              <p:par>
                                <p:cTn id="16" presetID="19" presetClass="entr" presetSubtype="10" fill="hold" nodeType="afterEffect">
                                  <p:stCondLst>
                                    <p:cond delay="0"/>
                                  </p:stCondLst>
                                  <p:childTnLst>
                                    <p:set>
                                      <p:cBhvr>
                                        <p:cTn id="17" dur="1" fill="hold">
                                          <p:stCondLst>
                                            <p:cond delay="0"/>
                                          </p:stCondLst>
                                        </p:cTn>
                                        <p:tgtEl>
                                          <p:spTgt spid="34821"/>
                                        </p:tgtEl>
                                        <p:attrNameLst>
                                          <p:attrName>style.visibility</p:attrName>
                                        </p:attrNameLst>
                                      </p:cBhvr>
                                      <p:to>
                                        <p:strVal val="visible"/>
                                      </p:to>
                                    </p:set>
                                    <p:anim calcmode="lin" valueType="num">
                                      <p:cBhvr>
                                        <p:cTn id="18" dur="3000" fill="hold"/>
                                        <p:tgtEl>
                                          <p:spTgt spid="34821"/>
                                        </p:tgtEl>
                                        <p:attrNameLst>
                                          <p:attrName>ppt_w</p:attrName>
                                        </p:attrNameLst>
                                      </p:cBhvr>
                                      <p:tavLst>
                                        <p:tav tm="0" fmla="#ppt_w*sin(2.5*pi*$)">
                                          <p:val>
                                            <p:fltVal val="0"/>
                                          </p:val>
                                        </p:tav>
                                        <p:tav tm="100000">
                                          <p:val>
                                            <p:fltVal val="1"/>
                                          </p:val>
                                        </p:tav>
                                      </p:tavLst>
                                    </p:anim>
                                    <p:anim calcmode="lin" valueType="num">
                                      <p:cBhvr>
                                        <p:cTn id="19" dur="3000" fill="hold"/>
                                        <p:tgtEl>
                                          <p:spTgt spid="348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3" descr="C:\Users\Meishing\Desktop\美洲華語\美洲繪本\picture\首冊\16\2.jpg"/>
          <p:cNvPicPr>
            <a:picLocks noChangeAspect="1" noChangeArrowheads="1"/>
          </p:cNvPicPr>
          <p:nvPr/>
        </p:nvPicPr>
        <p:blipFill>
          <a:blip r:embed="rId3" cstate="print"/>
          <a:srcRect/>
          <a:stretch>
            <a:fillRect/>
          </a:stretch>
        </p:blipFill>
        <p:spPr bwMode="auto">
          <a:xfrm>
            <a:off x="7086601" y="2335611"/>
            <a:ext cx="3276599" cy="4522389"/>
          </a:xfrm>
          <a:prstGeom prst="rect">
            <a:avLst/>
          </a:prstGeom>
          <a:noFill/>
        </p:spPr>
      </p:pic>
      <p:pic>
        <p:nvPicPr>
          <p:cNvPr id="6146" name="Picture 2" descr="Music note by cyberscooty - Beautiful drawing of musical notes on a serpentine."/>
          <p:cNvPicPr>
            <a:picLocks noChangeAspect="1" noChangeArrowheads="1"/>
          </p:cNvPicPr>
          <p:nvPr/>
        </p:nvPicPr>
        <p:blipFill>
          <a:blip r:embed="rId4" cstate="print"/>
          <a:srcRect/>
          <a:stretch>
            <a:fillRect/>
          </a:stretch>
        </p:blipFill>
        <p:spPr bwMode="auto">
          <a:xfrm rot="20684188">
            <a:off x="2260015" y="2778499"/>
            <a:ext cx="5867400" cy="2904364"/>
          </a:xfrm>
          <a:prstGeom prst="rect">
            <a:avLst/>
          </a:prstGeom>
          <a:noFill/>
        </p:spPr>
      </p:pic>
      <p:pic>
        <p:nvPicPr>
          <p:cNvPr id="4098" name="Picture 2" descr="C:\Users\Meishing\Dropbox\meizhouhuayu\pics\111.4.png"/>
          <p:cNvPicPr>
            <a:picLocks noChangeAspect="1" noChangeArrowheads="1"/>
          </p:cNvPicPr>
          <p:nvPr/>
        </p:nvPicPr>
        <p:blipFill>
          <a:blip r:embed="rId5" cstate="print">
            <a:lum bright="-10000" contrast="20000"/>
          </a:blip>
          <a:srcRect l="3049" t="47393" r="45383" b="36197"/>
          <a:stretch>
            <a:fillRect/>
          </a:stretch>
        </p:blipFill>
        <p:spPr bwMode="auto">
          <a:xfrm>
            <a:off x="1524000" y="1143000"/>
            <a:ext cx="5991225" cy="1295400"/>
          </a:xfrm>
          <a:prstGeom prst="rect">
            <a:avLst/>
          </a:prstGeom>
          <a:noFill/>
        </p:spPr>
      </p:pic>
    </p:spTree>
  </p:cSld>
  <p:clrMapOvr>
    <a:masterClrMapping/>
  </p:clrMapOvr>
  <p:transition>
    <p:sndAc>
      <p:stSnd>
        <p:snd r:embed="rId2" name="whoosh.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ppt_x</p:attrName>
                                        </p:attrNameLst>
                                      </p:cBhvr>
                                      <p:tavLst>
                                        <p:tav tm="0">
                                          <p:val>
                                            <p:strVal val="#ppt_x-.2"/>
                                          </p:val>
                                        </p:tav>
                                        <p:tav tm="100000">
                                          <p:val>
                                            <p:strVal val="#ppt_x"/>
                                          </p:val>
                                        </p:tav>
                                      </p:tavLst>
                                    </p:anim>
                                    <p:anim calcmode="lin" valueType="num">
                                      <p:cBhvr>
                                        <p:cTn id="8" dur="1000" fill="hold"/>
                                        <p:tgtEl>
                                          <p:spTgt spid="4098"/>
                                        </p:tgtEl>
                                        <p:attrNameLst>
                                          <p:attrName>ppt_y</p:attrName>
                                        </p:attrNameLst>
                                      </p:cBhvr>
                                      <p:tavLst>
                                        <p:tav tm="0">
                                          <p:val>
                                            <p:strVal val="#ppt_y"/>
                                          </p:val>
                                        </p:tav>
                                        <p:tav tm="100000">
                                          <p:val>
                                            <p:strVal val="#ppt_y"/>
                                          </p:val>
                                        </p:tav>
                                      </p:tavLst>
                                    </p:anim>
                                    <p:animEffect transition="in" filter="wipe(right)" prLst="gradientSize: 0.1">
                                      <p:cBhvr>
                                        <p:cTn id="9" dur="1000"/>
                                        <p:tgtEl>
                                          <p:spTgt spid="4098"/>
                                        </p:tgtEl>
                                      </p:cBhvr>
                                    </p:animEffect>
                                  </p:childTnLst>
                                </p:cTn>
                              </p:par>
                            </p:childTnLst>
                          </p:cTn>
                        </p:par>
                        <p:par>
                          <p:cTn id="10" fill="hold">
                            <p:stCondLst>
                              <p:cond delay="1000"/>
                            </p:stCondLst>
                            <p:childTnLst>
                              <p:par>
                                <p:cTn id="11" presetID="32" presetClass="emph" presetSubtype="0" fill="hold" nodeType="afterEffect">
                                  <p:stCondLst>
                                    <p:cond delay="0"/>
                                  </p:stCondLst>
                                  <p:childTnLst>
                                    <p:animClr clrSpc="rgb" dir="cw">
                                      <p:cBhvr override="childStyle">
                                        <p:cTn id="12" dur="100" fill="hold"/>
                                        <p:tgtEl>
                                          <p:spTgt spid="35843"/>
                                        </p:tgtEl>
                                        <p:attrNameLst>
                                          <p:attrName>style.color</p:attrName>
                                        </p:attrNameLst>
                                      </p:cBhvr>
                                      <p:to>
                                        <a:schemeClr val="accent2"/>
                                      </p:to>
                                    </p:animClr>
                                    <p:animClr clrSpc="rgb" dir="cw">
                                      <p:cBhvr>
                                        <p:cTn id="13" dur="100" fill="hold"/>
                                        <p:tgtEl>
                                          <p:spTgt spid="35843"/>
                                        </p:tgtEl>
                                        <p:attrNameLst>
                                          <p:attrName>fillcolor</p:attrName>
                                        </p:attrNameLst>
                                      </p:cBhvr>
                                      <p:to>
                                        <a:schemeClr val="accent2"/>
                                      </p:to>
                                    </p:animClr>
                                    <p:set>
                                      <p:cBhvr>
                                        <p:cTn id="14" dur="100" fill="hold"/>
                                        <p:tgtEl>
                                          <p:spTgt spid="35843"/>
                                        </p:tgtEl>
                                        <p:attrNameLst>
                                          <p:attrName>fill.type</p:attrName>
                                        </p:attrNameLst>
                                      </p:cBhvr>
                                      <p:to>
                                        <p:strVal val="solid"/>
                                      </p:to>
                                    </p:set>
                                    <p:set>
                                      <p:cBhvr>
                                        <p:cTn id="15" dur="100" fill="hold"/>
                                        <p:tgtEl>
                                          <p:spTgt spid="35843"/>
                                        </p:tgtEl>
                                        <p:attrNameLst>
                                          <p:attrName>fill.on</p:attrName>
                                        </p:attrNameLst>
                                      </p:cBhvr>
                                      <p:to>
                                        <p:strVal val="true"/>
                                      </p:to>
                                    </p:set>
                                    <p:animRot by="120000">
                                      <p:cBhvr>
                                        <p:cTn id="16" dur="100" fill="hold">
                                          <p:stCondLst>
                                            <p:cond delay="0"/>
                                          </p:stCondLst>
                                        </p:cTn>
                                        <p:tgtEl>
                                          <p:spTgt spid="35843"/>
                                        </p:tgtEl>
                                        <p:attrNameLst>
                                          <p:attrName>r</p:attrName>
                                        </p:attrNameLst>
                                      </p:cBhvr>
                                    </p:animRot>
                                    <p:animRot by="-240000">
                                      <p:cBhvr>
                                        <p:cTn id="17" dur="200" fill="hold">
                                          <p:stCondLst>
                                            <p:cond delay="200"/>
                                          </p:stCondLst>
                                        </p:cTn>
                                        <p:tgtEl>
                                          <p:spTgt spid="35843"/>
                                        </p:tgtEl>
                                        <p:attrNameLst>
                                          <p:attrName>r</p:attrName>
                                        </p:attrNameLst>
                                      </p:cBhvr>
                                    </p:animRot>
                                    <p:animRot by="240000">
                                      <p:cBhvr>
                                        <p:cTn id="18" dur="200" fill="hold">
                                          <p:stCondLst>
                                            <p:cond delay="400"/>
                                          </p:stCondLst>
                                        </p:cTn>
                                        <p:tgtEl>
                                          <p:spTgt spid="35843"/>
                                        </p:tgtEl>
                                        <p:attrNameLst>
                                          <p:attrName>r</p:attrName>
                                        </p:attrNameLst>
                                      </p:cBhvr>
                                    </p:animRot>
                                    <p:animRot by="-240000">
                                      <p:cBhvr>
                                        <p:cTn id="19" dur="200" fill="hold">
                                          <p:stCondLst>
                                            <p:cond delay="600"/>
                                          </p:stCondLst>
                                        </p:cTn>
                                        <p:tgtEl>
                                          <p:spTgt spid="35843"/>
                                        </p:tgtEl>
                                        <p:attrNameLst>
                                          <p:attrName>r</p:attrName>
                                        </p:attrNameLst>
                                      </p:cBhvr>
                                    </p:animRot>
                                    <p:animRot by="120000">
                                      <p:cBhvr>
                                        <p:cTn id="20" dur="200" fill="hold">
                                          <p:stCondLst>
                                            <p:cond delay="800"/>
                                          </p:stCondLst>
                                        </p:cTn>
                                        <p:tgtEl>
                                          <p:spTgt spid="35843"/>
                                        </p:tgtEl>
                                        <p:attrNameLst>
                                          <p:attrName>r</p:attrName>
                                        </p:attrNameLst>
                                      </p:cBhvr>
                                    </p:animRot>
                                  </p:childTnLst>
                                </p:cTn>
                              </p:par>
                            </p:childTnLst>
                          </p:cTn>
                        </p:par>
                        <p:par>
                          <p:cTn id="21" fill="hold">
                            <p:stCondLst>
                              <p:cond delay="2000"/>
                            </p:stCondLst>
                            <p:childTnLst>
                              <p:par>
                                <p:cTn id="22" presetID="18" presetClass="entr" presetSubtype="9" fill="hold" nodeType="afterEffect">
                                  <p:stCondLst>
                                    <p:cond delay="0"/>
                                  </p:stCondLst>
                                  <p:childTnLst>
                                    <p:set>
                                      <p:cBhvr>
                                        <p:cTn id="23" dur="1" fill="hold">
                                          <p:stCondLst>
                                            <p:cond delay="0"/>
                                          </p:stCondLst>
                                        </p:cTn>
                                        <p:tgtEl>
                                          <p:spTgt spid="6146"/>
                                        </p:tgtEl>
                                        <p:attrNameLst>
                                          <p:attrName>style.visibility</p:attrName>
                                        </p:attrNameLst>
                                      </p:cBhvr>
                                      <p:to>
                                        <p:strVal val="visible"/>
                                      </p:to>
                                    </p:set>
                                    <p:animEffect transition="in" filter="strips(upLeft)">
                                      <p:cBhvr>
                                        <p:cTn id="24"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noChangeArrowheads="1"/>
          </p:cNvPicPr>
          <p:nvPr/>
        </p:nvPicPr>
        <p:blipFill>
          <a:blip r:embed="rId3" cstate="print"/>
          <a:srcRect/>
          <a:stretch>
            <a:fillRect/>
          </a:stretch>
        </p:blipFill>
        <p:spPr bwMode="auto">
          <a:xfrm>
            <a:off x="1925638" y="457200"/>
            <a:ext cx="8742363" cy="6119812"/>
          </a:xfrm>
          <a:prstGeom prst="rect">
            <a:avLst/>
          </a:prstGeom>
          <a:noFill/>
          <a:ln w="9525">
            <a:noFill/>
            <a:miter lim="800000"/>
            <a:headEnd/>
            <a:tailEnd/>
          </a:ln>
        </p:spPr>
      </p:pic>
      <p:pic>
        <p:nvPicPr>
          <p:cNvPr id="33797" name="Picture 5" descr="C:\Users\Meishing\Desktop\美洲華語\美洲一\1.jpg"/>
          <p:cNvPicPr>
            <a:picLocks noChangeAspect="1" noChangeArrowheads="1"/>
          </p:cNvPicPr>
          <p:nvPr/>
        </p:nvPicPr>
        <p:blipFill>
          <a:blip r:embed="rId4" cstate="print">
            <a:lum contrast="20000"/>
          </a:blip>
          <a:srcRect/>
          <a:stretch>
            <a:fillRect/>
          </a:stretch>
        </p:blipFill>
        <p:spPr bwMode="auto">
          <a:xfrm>
            <a:off x="6705601" y="2514600"/>
            <a:ext cx="3663401" cy="324036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cxnSp>
        <p:nvCxnSpPr>
          <p:cNvPr id="7" name="Straight Arrow Connector 6"/>
          <p:cNvCxnSpPr/>
          <p:nvPr/>
        </p:nvCxnSpPr>
        <p:spPr>
          <a:xfrm>
            <a:off x="2209800" y="3429000"/>
            <a:ext cx="3888432"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209800" y="4419600"/>
            <a:ext cx="3888432"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209800" y="5410200"/>
            <a:ext cx="3888432"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79576" y="6597352"/>
            <a:ext cx="612068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079776" y="1772816"/>
            <a:ext cx="4104456"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ndAc>
      <p:stSnd>
        <p:snd r:embed="rId2" name="02 叮鈴鈴，上課了.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Clr clrSpc="rgb" dir="cw">
                                      <p:cBhvr override="childStyle">
                                        <p:cTn id="6" dur="500" fill="hold"/>
                                        <p:tgtEl>
                                          <p:spTgt spid="33797"/>
                                        </p:tgtEl>
                                        <p:attrNameLst>
                                          <p:attrName>style.color</p:attrName>
                                        </p:attrNameLst>
                                      </p:cBhvr>
                                      <p:to>
                                        <a:schemeClr val="accent2"/>
                                      </p:to>
                                    </p:animClr>
                                    <p:animClr clrSpc="rgb" dir="cw">
                                      <p:cBhvr>
                                        <p:cTn id="7" dur="500" fill="hold"/>
                                        <p:tgtEl>
                                          <p:spTgt spid="33797"/>
                                        </p:tgtEl>
                                        <p:attrNameLst>
                                          <p:attrName>fillcolor</p:attrName>
                                        </p:attrNameLst>
                                      </p:cBhvr>
                                      <p:to>
                                        <a:schemeClr val="accent2"/>
                                      </p:to>
                                    </p:animClr>
                                    <p:set>
                                      <p:cBhvr>
                                        <p:cTn id="8" dur="500" fill="hold"/>
                                        <p:tgtEl>
                                          <p:spTgt spid="33797"/>
                                        </p:tgtEl>
                                        <p:attrNameLst>
                                          <p:attrName>fill.type</p:attrName>
                                        </p:attrNameLst>
                                      </p:cBhvr>
                                      <p:to>
                                        <p:strVal val="solid"/>
                                      </p:to>
                                    </p:set>
                                    <p:set>
                                      <p:cBhvr>
                                        <p:cTn id="9" dur="500" fill="hold"/>
                                        <p:tgtEl>
                                          <p:spTgt spid="33797"/>
                                        </p:tgtEl>
                                        <p:attrNameLst>
                                          <p:attrName>fill.on</p:attrName>
                                        </p:attrNameLst>
                                      </p:cBhvr>
                                      <p:to>
                                        <p:strVal val="true"/>
                                      </p:to>
                                    </p:set>
                                    <p:animRot by="120000">
                                      <p:cBhvr>
                                        <p:cTn id="10" dur="500" fill="hold">
                                          <p:stCondLst>
                                            <p:cond delay="0"/>
                                          </p:stCondLst>
                                        </p:cTn>
                                        <p:tgtEl>
                                          <p:spTgt spid="33797"/>
                                        </p:tgtEl>
                                        <p:attrNameLst>
                                          <p:attrName>r</p:attrName>
                                        </p:attrNameLst>
                                      </p:cBhvr>
                                    </p:animRot>
                                    <p:animRot by="-240000">
                                      <p:cBhvr>
                                        <p:cTn id="11" dur="1000" fill="hold">
                                          <p:stCondLst>
                                            <p:cond delay="1000"/>
                                          </p:stCondLst>
                                        </p:cTn>
                                        <p:tgtEl>
                                          <p:spTgt spid="33797"/>
                                        </p:tgtEl>
                                        <p:attrNameLst>
                                          <p:attrName>r</p:attrName>
                                        </p:attrNameLst>
                                      </p:cBhvr>
                                    </p:animRot>
                                    <p:animRot by="240000">
                                      <p:cBhvr>
                                        <p:cTn id="12" dur="1000" fill="hold">
                                          <p:stCondLst>
                                            <p:cond delay="2000"/>
                                          </p:stCondLst>
                                        </p:cTn>
                                        <p:tgtEl>
                                          <p:spTgt spid="33797"/>
                                        </p:tgtEl>
                                        <p:attrNameLst>
                                          <p:attrName>r</p:attrName>
                                        </p:attrNameLst>
                                      </p:cBhvr>
                                    </p:animRot>
                                    <p:animRot by="-240000">
                                      <p:cBhvr>
                                        <p:cTn id="13" dur="1000" fill="hold">
                                          <p:stCondLst>
                                            <p:cond delay="3000"/>
                                          </p:stCondLst>
                                        </p:cTn>
                                        <p:tgtEl>
                                          <p:spTgt spid="33797"/>
                                        </p:tgtEl>
                                        <p:attrNameLst>
                                          <p:attrName>r</p:attrName>
                                        </p:attrNameLst>
                                      </p:cBhvr>
                                    </p:animRot>
                                    <p:animRot by="120000">
                                      <p:cBhvr>
                                        <p:cTn id="14" dur="1000" fill="hold">
                                          <p:stCondLst>
                                            <p:cond delay="4000"/>
                                          </p:stCondLst>
                                        </p:cTn>
                                        <p:tgtEl>
                                          <p:spTgt spid="33797"/>
                                        </p:tgtEl>
                                        <p:attrNameLst>
                                          <p:attrName>r</p:attrName>
                                        </p:attrNameLst>
                                      </p:cBhvr>
                                    </p:animRot>
                                  </p:childTnLst>
                                </p:cTn>
                              </p:par>
                            </p:childTnLst>
                          </p:cTn>
                        </p:par>
                        <p:par>
                          <p:cTn id="15" fill="hold">
                            <p:stCondLst>
                              <p:cond delay="5000"/>
                            </p:stCondLst>
                            <p:childTnLst>
                              <p:par>
                                <p:cTn id="16" presetID="23" presetClass="emph" presetSubtype="0" fill="hold" nodeType="afterEffect">
                                  <p:stCondLst>
                                    <p:cond delay="0"/>
                                  </p:stCondLst>
                                  <p:childTnLst>
                                    <p:animClr clrSpc="hsl" dir="cw">
                                      <p:cBhvr override="childStyle">
                                        <p:cTn id="17" dur="5000" fill="hold"/>
                                        <p:tgtEl>
                                          <p:spTgt spid="13"/>
                                        </p:tgtEl>
                                        <p:attrNameLst>
                                          <p:attrName>style.color</p:attrName>
                                        </p:attrNameLst>
                                      </p:cBhvr>
                                      <p:by>
                                        <p:hsl h="10842353" s="0" l="0"/>
                                      </p:by>
                                    </p:animClr>
                                    <p:animClr clrSpc="hsl" dir="cw">
                                      <p:cBhvr>
                                        <p:cTn id="18" dur="5000" fill="hold"/>
                                        <p:tgtEl>
                                          <p:spTgt spid="13"/>
                                        </p:tgtEl>
                                        <p:attrNameLst>
                                          <p:attrName>fillcolor</p:attrName>
                                        </p:attrNameLst>
                                      </p:cBhvr>
                                      <p:by>
                                        <p:hsl h="10842353" s="0" l="0"/>
                                      </p:by>
                                    </p:animClr>
                                    <p:animClr clrSpc="hsl" dir="cw">
                                      <p:cBhvr>
                                        <p:cTn id="19" dur="5000" fill="hold"/>
                                        <p:tgtEl>
                                          <p:spTgt spid="13"/>
                                        </p:tgtEl>
                                        <p:attrNameLst>
                                          <p:attrName>stroke.color</p:attrName>
                                        </p:attrNameLst>
                                      </p:cBhvr>
                                      <p:by>
                                        <p:hsl h="10842353" s="0" l="0"/>
                                      </p:by>
                                    </p:animClr>
                                    <p:set>
                                      <p:cBhvr>
                                        <p:cTn id="20" dur="5000" fill="hold"/>
                                        <p:tgtEl>
                                          <p:spTgt spid="13"/>
                                        </p:tgtEl>
                                        <p:attrNameLst>
                                          <p:attrName>fill.type</p:attrName>
                                        </p:attrNameLst>
                                      </p:cBhvr>
                                      <p:to>
                                        <p:strVal val="solid"/>
                                      </p:to>
                                    </p:set>
                                  </p:childTnLst>
                                </p:cTn>
                              </p:par>
                            </p:childTnLst>
                          </p:cTn>
                        </p:par>
                        <p:par>
                          <p:cTn id="21" fill="hold">
                            <p:stCondLst>
                              <p:cond delay="10000"/>
                            </p:stCondLst>
                            <p:childTnLst>
                              <p:par>
                                <p:cTn id="22" presetID="23" presetClass="emph" presetSubtype="0" repeatCount="indefinite" fill="hold" nodeType="afterEffect">
                                  <p:stCondLst>
                                    <p:cond delay="0"/>
                                  </p:stCondLst>
                                  <p:childTnLst>
                                    <p:animClr clrSpc="hsl" dir="cw">
                                      <p:cBhvr override="childStyle">
                                        <p:cTn id="23" dur="5000" fill="hold"/>
                                        <p:tgtEl>
                                          <p:spTgt spid="7"/>
                                        </p:tgtEl>
                                        <p:attrNameLst>
                                          <p:attrName>style.color</p:attrName>
                                        </p:attrNameLst>
                                      </p:cBhvr>
                                      <p:by>
                                        <p:hsl h="10842353" s="0" l="0"/>
                                      </p:by>
                                    </p:animClr>
                                    <p:animClr clrSpc="hsl" dir="cw">
                                      <p:cBhvr>
                                        <p:cTn id="24" dur="5000" fill="hold"/>
                                        <p:tgtEl>
                                          <p:spTgt spid="7"/>
                                        </p:tgtEl>
                                        <p:attrNameLst>
                                          <p:attrName>fillcolor</p:attrName>
                                        </p:attrNameLst>
                                      </p:cBhvr>
                                      <p:by>
                                        <p:hsl h="10842353" s="0" l="0"/>
                                      </p:by>
                                    </p:animClr>
                                    <p:animClr clrSpc="hsl" dir="cw">
                                      <p:cBhvr>
                                        <p:cTn id="25" dur="5000" fill="hold"/>
                                        <p:tgtEl>
                                          <p:spTgt spid="7"/>
                                        </p:tgtEl>
                                        <p:attrNameLst>
                                          <p:attrName>stroke.color</p:attrName>
                                        </p:attrNameLst>
                                      </p:cBhvr>
                                      <p:by>
                                        <p:hsl h="10842353" s="0" l="0"/>
                                      </p:by>
                                    </p:animClr>
                                    <p:set>
                                      <p:cBhvr>
                                        <p:cTn id="26" dur="5000" fill="hold"/>
                                        <p:tgtEl>
                                          <p:spTgt spid="7"/>
                                        </p:tgtEl>
                                        <p:attrNameLst>
                                          <p:attrName>fill.type</p:attrName>
                                        </p:attrNameLst>
                                      </p:cBhvr>
                                      <p:to>
                                        <p:strVal val="solid"/>
                                      </p:to>
                                    </p:set>
                                  </p:childTnLst>
                                </p:cTn>
                              </p:par>
                            </p:childTnLst>
                          </p:cTn>
                        </p:par>
                        <p:par>
                          <p:cTn id="27" fill="hold">
                            <p:stCondLst>
                              <p:cond delay="15000"/>
                            </p:stCondLst>
                            <p:childTnLst>
                              <p:par>
                                <p:cTn id="28" presetID="23" presetClass="emph" presetSubtype="0" repeatCount="indefinite" fill="hold" nodeType="afterEffect">
                                  <p:stCondLst>
                                    <p:cond delay="0"/>
                                  </p:stCondLst>
                                  <p:childTnLst>
                                    <p:animClr clrSpc="hsl" dir="cw">
                                      <p:cBhvr override="childStyle">
                                        <p:cTn id="29" dur="5000" fill="hold"/>
                                        <p:tgtEl>
                                          <p:spTgt spid="9"/>
                                        </p:tgtEl>
                                        <p:attrNameLst>
                                          <p:attrName>style.color</p:attrName>
                                        </p:attrNameLst>
                                      </p:cBhvr>
                                      <p:by>
                                        <p:hsl h="10842353" s="0" l="0"/>
                                      </p:by>
                                    </p:animClr>
                                    <p:animClr clrSpc="hsl" dir="cw">
                                      <p:cBhvr>
                                        <p:cTn id="30" dur="5000" fill="hold"/>
                                        <p:tgtEl>
                                          <p:spTgt spid="9"/>
                                        </p:tgtEl>
                                        <p:attrNameLst>
                                          <p:attrName>fillcolor</p:attrName>
                                        </p:attrNameLst>
                                      </p:cBhvr>
                                      <p:by>
                                        <p:hsl h="10842353" s="0" l="0"/>
                                      </p:by>
                                    </p:animClr>
                                    <p:animClr clrSpc="hsl" dir="cw">
                                      <p:cBhvr>
                                        <p:cTn id="31" dur="5000" fill="hold"/>
                                        <p:tgtEl>
                                          <p:spTgt spid="9"/>
                                        </p:tgtEl>
                                        <p:attrNameLst>
                                          <p:attrName>stroke.color</p:attrName>
                                        </p:attrNameLst>
                                      </p:cBhvr>
                                      <p:by>
                                        <p:hsl h="10842353" s="0" l="0"/>
                                      </p:by>
                                    </p:animClr>
                                    <p:set>
                                      <p:cBhvr>
                                        <p:cTn id="32" dur="5000" fill="hold"/>
                                        <p:tgtEl>
                                          <p:spTgt spid="9"/>
                                        </p:tgtEl>
                                        <p:attrNameLst>
                                          <p:attrName>fill.type</p:attrName>
                                        </p:attrNameLst>
                                      </p:cBhvr>
                                      <p:to>
                                        <p:strVal val="solid"/>
                                      </p:to>
                                    </p:set>
                                  </p:childTnLst>
                                </p:cTn>
                              </p:par>
                            </p:childTnLst>
                          </p:cTn>
                        </p:par>
                        <p:par>
                          <p:cTn id="33" fill="hold">
                            <p:stCondLst>
                              <p:cond delay="20000"/>
                            </p:stCondLst>
                            <p:childTnLst>
                              <p:par>
                                <p:cTn id="34" presetID="23" presetClass="emph" presetSubtype="0" repeatCount="indefinite" fill="hold" nodeType="afterEffect">
                                  <p:stCondLst>
                                    <p:cond delay="0"/>
                                  </p:stCondLst>
                                  <p:childTnLst>
                                    <p:animClr clrSpc="hsl" dir="cw">
                                      <p:cBhvr override="childStyle">
                                        <p:cTn id="35" dur="5000" fill="hold"/>
                                        <p:tgtEl>
                                          <p:spTgt spid="10"/>
                                        </p:tgtEl>
                                        <p:attrNameLst>
                                          <p:attrName>style.color</p:attrName>
                                        </p:attrNameLst>
                                      </p:cBhvr>
                                      <p:by>
                                        <p:hsl h="10842353" s="0" l="0"/>
                                      </p:by>
                                    </p:animClr>
                                    <p:animClr clrSpc="hsl" dir="cw">
                                      <p:cBhvr>
                                        <p:cTn id="36" dur="5000" fill="hold"/>
                                        <p:tgtEl>
                                          <p:spTgt spid="10"/>
                                        </p:tgtEl>
                                        <p:attrNameLst>
                                          <p:attrName>fillcolor</p:attrName>
                                        </p:attrNameLst>
                                      </p:cBhvr>
                                      <p:by>
                                        <p:hsl h="10842353" s="0" l="0"/>
                                      </p:by>
                                    </p:animClr>
                                    <p:animClr clrSpc="hsl" dir="cw">
                                      <p:cBhvr>
                                        <p:cTn id="37" dur="5000" fill="hold"/>
                                        <p:tgtEl>
                                          <p:spTgt spid="10"/>
                                        </p:tgtEl>
                                        <p:attrNameLst>
                                          <p:attrName>stroke.color</p:attrName>
                                        </p:attrNameLst>
                                      </p:cBhvr>
                                      <p:by>
                                        <p:hsl h="10842353" s="0" l="0"/>
                                      </p:by>
                                    </p:animClr>
                                    <p:set>
                                      <p:cBhvr>
                                        <p:cTn id="38" dur="5000" fill="hold"/>
                                        <p:tgtEl>
                                          <p:spTgt spid="10"/>
                                        </p:tgtEl>
                                        <p:attrNameLst>
                                          <p:attrName>fill.type</p:attrName>
                                        </p:attrNameLst>
                                      </p:cBhvr>
                                      <p:to>
                                        <p:strVal val="solid"/>
                                      </p:to>
                                    </p:set>
                                  </p:childTnLst>
                                </p:cTn>
                              </p:par>
                            </p:childTnLst>
                          </p:cTn>
                        </p:par>
                        <p:par>
                          <p:cTn id="39" fill="hold">
                            <p:stCondLst>
                              <p:cond delay="25000"/>
                            </p:stCondLst>
                            <p:childTnLst>
                              <p:par>
                                <p:cTn id="40" presetID="23" presetClass="emph" presetSubtype="0" repeatCount="indefinite" fill="hold" nodeType="afterEffect">
                                  <p:stCondLst>
                                    <p:cond delay="0"/>
                                  </p:stCondLst>
                                  <p:childTnLst>
                                    <p:animClr clrSpc="hsl" dir="cw">
                                      <p:cBhvr override="childStyle">
                                        <p:cTn id="41" dur="5000" fill="hold"/>
                                        <p:tgtEl>
                                          <p:spTgt spid="11"/>
                                        </p:tgtEl>
                                        <p:attrNameLst>
                                          <p:attrName>style.color</p:attrName>
                                        </p:attrNameLst>
                                      </p:cBhvr>
                                      <p:by>
                                        <p:hsl h="10842353" s="0" l="0"/>
                                      </p:by>
                                    </p:animClr>
                                    <p:animClr clrSpc="hsl" dir="cw">
                                      <p:cBhvr>
                                        <p:cTn id="42" dur="5000" fill="hold"/>
                                        <p:tgtEl>
                                          <p:spTgt spid="11"/>
                                        </p:tgtEl>
                                        <p:attrNameLst>
                                          <p:attrName>fillcolor</p:attrName>
                                        </p:attrNameLst>
                                      </p:cBhvr>
                                      <p:by>
                                        <p:hsl h="10842353" s="0" l="0"/>
                                      </p:by>
                                    </p:animClr>
                                    <p:animClr clrSpc="hsl" dir="cw">
                                      <p:cBhvr>
                                        <p:cTn id="43" dur="5000" fill="hold"/>
                                        <p:tgtEl>
                                          <p:spTgt spid="11"/>
                                        </p:tgtEl>
                                        <p:attrNameLst>
                                          <p:attrName>stroke.color</p:attrName>
                                        </p:attrNameLst>
                                      </p:cBhvr>
                                      <p:by>
                                        <p:hsl h="10842353" s="0" l="0"/>
                                      </p:by>
                                    </p:animClr>
                                    <p:set>
                                      <p:cBhvr>
                                        <p:cTn id="44" dur="5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3" descr="C:\Users\Meishing\Desktop\美洲華語\美洲繪本\picture\首冊\16\5.jpg"/>
          <p:cNvPicPr>
            <a:picLocks noChangeAspect="1" noChangeArrowheads="1"/>
          </p:cNvPicPr>
          <p:nvPr/>
        </p:nvPicPr>
        <p:blipFill>
          <a:blip r:embed="rId3" cstate="print"/>
          <a:srcRect/>
          <a:stretch>
            <a:fillRect/>
          </a:stretch>
        </p:blipFill>
        <p:spPr bwMode="auto">
          <a:xfrm>
            <a:off x="1524000" y="2313248"/>
            <a:ext cx="4343400" cy="4544753"/>
          </a:xfrm>
          <a:prstGeom prst="rect">
            <a:avLst/>
          </a:prstGeom>
          <a:noFill/>
        </p:spPr>
      </p:pic>
      <p:sp>
        <p:nvSpPr>
          <p:cNvPr id="4" name="Rectangle 3"/>
          <p:cNvSpPr/>
          <p:nvPr/>
        </p:nvSpPr>
        <p:spPr>
          <a:xfrm>
            <a:off x="4419600" y="4953000"/>
            <a:ext cx="9906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Real Soccer ball by Maddrum - Um verto feito para um duvida postada na lista Inkscape Brasil.org"/>
          <p:cNvPicPr>
            <a:picLocks noChangeAspect="1" noChangeArrowheads="1"/>
          </p:cNvPicPr>
          <p:nvPr/>
        </p:nvPicPr>
        <p:blipFill>
          <a:blip r:embed="rId4" cstate="print"/>
          <a:srcRect/>
          <a:stretch>
            <a:fillRect/>
          </a:stretch>
        </p:blipFill>
        <p:spPr bwMode="auto">
          <a:xfrm>
            <a:off x="4114801" y="4953000"/>
            <a:ext cx="1933433" cy="1295400"/>
          </a:xfrm>
          <a:prstGeom prst="rect">
            <a:avLst/>
          </a:prstGeom>
          <a:noFill/>
        </p:spPr>
      </p:pic>
      <p:pic>
        <p:nvPicPr>
          <p:cNvPr id="2" name="Picture 2" descr="C:\Users\Meishing\Dropbox\meizhouhuayu\pics\111.4.png"/>
          <p:cNvPicPr>
            <a:picLocks noChangeAspect="1" noChangeArrowheads="1"/>
          </p:cNvPicPr>
          <p:nvPr/>
        </p:nvPicPr>
        <p:blipFill>
          <a:blip r:embed="rId5" cstate="print">
            <a:lum bright="-10000" contrast="20000"/>
          </a:blip>
          <a:srcRect t="65684" r="41028" b="17906"/>
          <a:stretch>
            <a:fillRect/>
          </a:stretch>
        </p:blipFill>
        <p:spPr bwMode="auto">
          <a:xfrm>
            <a:off x="1524000" y="1066800"/>
            <a:ext cx="6705600" cy="1267824"/>
          </a:xfrm>
          <a:prstGeom prst="rect">
            <a:avLst/>
          </a:prstGeom>
          <a:noFill/>
        </p:spPr>
      </p:pic>
    </p:spTree>
  </p:cSld>
  <p:clrMapOvr>
    <a:masterClrMapping/>
  </p:clrMapOvr>
  <p:transition>
    <p:sndAc>
      <p:stSnd>
        <p:snd r:embed="rId2" name="whoosh.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par>
                          <p:cTn id="10" fill="hold">
                            <p:stCondLst>
                              <p:cond delay="1000"/>
                            </p:stCondLst>
                            <p:childTnLst>
                              <p:par>
                                <p:cTn id="11" presetID="32" presetClass="emph" presetSubtype="0" fill="hold" nodeType="afterEffect">
                                  <p:stCondLst>
                                    <p:cond delay="0"/>
                                  </p:stCondLst>
                                  <p:childTnLst>
                                    <p:animClr clrSpc="rgb" dir="cw">
                                      <p:cBhvr override="childStyle">
                                        <p:cTn id="12" dur="100" fill="hold"/>
                                        <p:tgtEl>
                                          <p:spTgt spid="36867"/>
                                        </p:tgtEl>
                                        <p:attrNameLst>
                                          <p:attrName>style.color</p:attrName>
                                        </p:attrNameLst>
                                      </p:cBhvr>
                                      <p:to>
                                        <a:schemeClr val="accent2"/>
                                      </p:to>
                                    </p:animClr>
                                    <p:animClr clrSpc="rgb" dir="cw">
                                      <p:cBhvr>
                                        <p:cTn id="13" dur="100" fill="hold"/>
                                        <p:tgtEl>
                                          <p:spTgt spid="36867"/>
                                        </p:tgtEl>
                                        <p:attrNameLst>
                                          <p:attrName>fillcolor</p:attrName>
                                        </p:attrNameLst>
                                      </p:cBhvr>
                                      <p:to>
                                        <a:schemeClr val="accent2"/>
                                      </p:to>
                                    </p:animClr>
                                    <p:set>
                                      <p:cBhvr>
                                        <p:cTn id="14" dur="100" fill="hold"/>
                                        <p:tgtEl>
                                          <p:spTgt spid="36867"/>
                                        </p:tgtEl>
                                        <p:attrNameLst>
                                          <p:attrName>fill.type</p:attrName>
                                        </p:attrNameLst>
                                      </p:cBhvr>
                                      <p:to>
                                        <p:strVal val="solid"/>
                                      </p:to>
                                    </p:set>
                                    <p:set>
                                      <p:cBhvr>
                                        <p:cTn id="15" dur="100" fill="hold"/>
                                        <p:tgtEl>
                                          <p:spTgt spid="36867"/>
                                        </p:tgtEl>
                                        <p:attrNameLst>
                                          <p:attrName>fill.on</p:attrName>
                                        </p:attrNameLst>
                                      </p:cBhvr>
                                      <p:to>
                                        <p:strVal val="true"/>
                                      </p:to>
                                    </p:set>
                                    <p:animRot by="120000">
                                      <p:cBhvr>
                                        <p:cTn id="16" dur="100" fill="hold">
                                          <p:stCondLst>
                                            <p:cond delay="0"/>
                                          </p:stCondLst>
                                        </p:cTn>
                                        <p:tgtEl>
                                          <p:spTgt spid="36867"/>
                                        </p:tgtEl>
                                        <p:attrNameLst>
                                          <p:attrName>r</p:attrName>
                                        </p:attrNameLst>
                                      </p:cBhvr>
                                    </p:animRot>
                                    <p:animRot by="-240000">
                                      <p:cBhvr>
                                        <p:cTn id="17" dur="200" fill="hold">
                                          <p:stCondLst>
                                            <p:cond delay="200"/>
                                          </p:stCondLst>
                                        </p:cTn>
                                        <p:tgtEl>
                                          <p:spTgt spid="36867"/>
                                        </p:tgtEl>
                                        <p:attrNameLst>
                                          <p:attrName>r</p:attrName>
                                        </p:attrNameLst>
                                      </p:cBhvr>
                                    </p:animRot>
                                    <p:animRot by="240000">
                                      <p:cBhvr>
                                        <p:cTn id="18" dur="200" fill="hold">
                                          <p:stCondLst>
                                            <p:cond delay="400"/>
                                          </p:stCondLst>
                                        </p:cTn>
                                        <p:tgtEl>
                                          <p:spTgt spid="36867"/>
                                        </p:tgtEl>
                                        <p:attrNameLst>
                                          <p:attrName>r</p:attrName>
                                        </p:attrNameLst>
                                      </p:cBhvr>
                                    </p:animRot>
                                    <p:animRot by="-240000">
                                      <p:cBhvr>
                                        <p:cTn id="19" dur="200" fill="hold">
                                          <p:stCondLst>
                                            <p:cond delay="600"/>
                                          </p:stCondLst>
                                        </p:cTn>
                                        <p:tgtEl>
                                          <p:spTgt spid="36867"/>
                                        </p:tgtEl>
                                        <p:attrNameLst>
                                          <p:attrName>r</p:attrName>
                                        </p:attrNameLst>
                                      </p:cBhvr>
                                    </p:animRot>
                                    <p:animRot by="120000">
                                      <p:cBhvr>
                                        <p:cTn id="20" dur="200" fill="hold">
                                          <p:stCondLst>
                                            <p:cond delay="800"/>
                                          </p:stCondLst>
                                        </p:cTn>
                                        <p:tgtEl>
                                          <p:spTgt spid="36867"/>
                                        </p:tgtEl>
                                        <p:attrNameLst>
                                          <p:attrName>r</p:attrName>
                                        </p:attrNameLst>
                                      </p:cBhvr>
                                    </p:animRot>
                                  </p:childTnLst>
                                </p:cTn>
                              </p:par>
                            </p:childTnLst>
                          </p:cTn>
                        </p:par>
                        <p:par>
                          <p:cTn id="21" fill="hold">
                            <p:stCondLst>
                              <p:cond delay="2000"/>
                            </p:stCondLst>
                            <p:childTnLst>
                              <p:par>
                                <p:cTn id="22" presetID="0" presetClass="path" presetSubtype="0" accel="50000" decel="50000" fill="hold" nodeType="afterEffect">
                                  <p:stCondLst>
                                    <p:cond delay="0"/>
                                  </p:stCondLst>
                                  <p:childTnLst>
                                    <p:animMotion origin="layout" path="M 6.11111E-6 -2.31214E-7 C 0.02431 0.11145 0.61563 -0.00115 0.6474 -0.13318 C 0.67917 -0.2652 0.35487 -0.73595 0.19098 -0.79167 C 0.02709 -0.8474 -0.3526 -0.62959 -0.33628 -0.46728 C -0.31996 -0.30497 0.14949 0.23746 0.28924 0.18174 C 0.429 0.12601 0.5514 -0.7711 0.50192 -0.80138 C 0.45244 -0.83167 -0.0243 -0.11144 6.11111E-6 -2.31214E-7 Z " pathEditMode="relative" ptsTypes="aaaaaaa">
                                      <p:cBhvr>
                                        <p:cTn id="23" dur="2000" fill="hold"/>
                                        <p:tgtEl>
                                          <p:spTgt spid="51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3" descr="C:\Users\Meishing\Desktop\美洲華語\美洲繪本\picture\L2-3\Slide2.JPG"/>
          <p:cNvPicPr>
            <a:picLocks noChangeAspect="1" noChangeArrowheads="1"/>
          </p:cNvPicPr>
          <p:nvPr/>
        </p:nvPicPr>
        <p:blipFill>
          <a:blip r:embed="rId2" cstate="print"/>
          <a:srcRect/>
          <a:stretch>
            <a:fillRect/>
          </a:stretch>
        </p:blipFill>
        <p:spPr bwMode="auto">
          <a:xfrm>
            <a:off x="3657600" y="2667001"/>
            <a:ext cx="4959350" cy="3719513"/>
          </a:xfrm>
          <a:prstGeom prst="rect">
            <a:avLst/>
          </a:prstGeom>
          <a:noFill/>
        </p:spPr>
      </p:pic>
      <p:pic>
        <p:nvPicPr>
          <p:cNvPr id="6146" name="Picture 2" descr="C:\Users\Meishing\Dropbox\meizhouhuayu\pics\111.4.png"/>
          <p:cNvPicPr>
            <a:picLocks noChangeAspect="1" noChangeArrowheads="1"/>
          </p:cNvPicPr>
          <p:nvPr/>
        </p:nvPicPr>
        <p:blipFill>
          <a:blip r:embed="rId3" cstate="print">
            <a:lum bright="-10000" contrast="20000"/>
          </a:blip>
          <a:srcRect l="2962" t="84146" r="39895" b="-556"/>
          <a:stretch>
            <a:fillRect/>
          </a:stretch>
        </p:blipFill>
        <p:spPr bwMode="auto">
          <a:xfrm>
            <a:off x="2971800" y="1295400"/>
            <a:ext cx="6248400" cy="1219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1000" fill="hold"/>
                                        <p:tgtEl>
                                          <p:spTgt spid="6146"/>
                                        </p:tgtEl>
                                        <p:attrNameLst>
                                          <p:attrName>ppt_x</p:attrName>
                                        </p:attrNameLst>
                                      </p:cBhvr>
                                      <p:tavLst>
                                        <p:tav tm="0">
                                          <p:val>
                                            <p:strVal val="#ppt_x-.2"/>
                                          </p:val>
                                        </p:tav>
                                        <p:tav tm="100000">
                                          <p:val>
                                            <p:strVal val="#ppt_x"/>
                                          </p:val>
                                        </p:tav>
                                      </p:tavLst>
                                    </p:anim>
                                    <p:anim calcmode="lin" valueType="num">
                                      <p:cBhvr>
                                        <p:cTn id="8" dur="1000" fill="hold"/>
                                        <p:tgtEl>
                                          <p:spTgt spid="614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146"/>
                                        </p:tgtEl>
                                      </p:cBhvr>
                                    </p:animEffect>
                                  </p:childTnLst>
                                </p:cTn>
                              </p:par>
                            </p:childTnLst>
                          </p:cTn>
                        </p:par>
                        <p:par>
                          <p:cTn id="10" fill="hold">
                            <p:stCondLst>
                              <p:cond delay="1000"/>
                            </p:stCondLst>
                            <p:childTnLst>
                              <p:par>
                                <p:cTn id="11" presetID="20" presetClass="entr" presetSubtype="0" fill="hold" nodeType="afterEffect">
                                  <p:stCondLst>
                                    <p:cond delay="0"/>
                                  </p:stCondLst>
                                  <p:childTnLst>
                                    <p:set>
                                      <p:cBhvr>
                                        <p:cTn id="12" dur="1" fill="hold">
                                          <p:stCondLst>
                                            <p:cond delay="0"/>
                                          </p:stCondLst>
                                        </p:cTn>
                                        <p:tgtEl>
                                          <p:spTgt spid="37891"/>
                                        </p:tgtEl>
                                        <p:attrNameLst>
                                          <p:attrName>style.visibility</p:attrName>
                                        </p:attrNameLst>
                                      </p:cBhvr>
                                      <p:to>
                                        <p:strVal val="visible"/>
                                      </p:to>
                                    </p:set>
                                    <p:animEffect transition="in" filter="wedge">
                                      <p:cBhvr>
                                        <p:cTn id="13" dur="2000"/>
                                        <p:tgtEl>
                                          <p:spTgt spid="37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descr="C:\Users\Meishing\Desktop\美洲華語\美洲繪本\picture\首冊\15\3.jpg"/>
          <p:cNvPicPr>
            <a:picLocks noChangeAspect="1" noChangeArrowheads="1"/>
          </p:cNvPicPr>
          <p:nvPr/>
        </p:nvPicPr>
        <p:blipFill>
          <a:blip r:embed="rId3" cstate="print">
            <a:lum bright="-10000" contrast="20000"/>
          </a:blip>
          <a:srcRect l="12128" t="10762" r="19145"/>
          <a:stretch>
            <a:fillRect/>
          </a:stretch>
        </p:blipFill>
        <p:spPr bwMode="auto">
          <a:xfrm>
            <a:off x="8458201" y="914400"/>
            <a:ext cx="1770597" cy="2590800"/>
          </a:xfrm>
          <a:prstGeom prst="rect">
            <a:avLst/>
          </a:prstGeom>
          <a:noFill/>
        </p:spPr>
      </p:pic>
      <p:sp>
        <p:nvSpPr>
          <p:cNvPr id="9" name="Rectangle 8"/>
          <p:cNvSpPr/>
          <p:nvPr/>
        </p:nvSpPr>
        <p:spPr>
          <a:xfrm>
            <a:off x="1752600" y="2971801"/>
            <a:ext cx="1143000" cy="2585323"/>
          </a:xfrm>
          <a:prstGeom prst="rect">
            <a:avLst/>
          </a:prstGeom>
          <a:ln/>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zh-TW" altLang="en-US" sz="5400" dirty="0">
                <a:latin typeface="Adobe Kaiti Std R" pitchFamily="18" charset="-128"/>
                <a:ea typeface="Adobe Kaiti Std R" pitchFamily="18" charset="-128"/>
              </a:rPr>
              <a:t>我</a:t>
            </a:r>
            <a:r>
              <a:rPr lang="zh-CN" altLang="en-US" sz="5400" dirty="0">
                <a:latin typeface="Adobe Kaiti Std R" pitchFamily="18" charset="-128"/>
                <a:ea typeface="Adobe Kaiti Std R" pitchFamily="18" charset="-128"/>
              </a:rPr>
              <a:t>会说</a:t>
            </a:r>
            <a:endParaRPr lang="en-US" sz="5400" dirty="0">
              <a:latin typeface="Adobe Kaiti Std R" pitchFamily="18" charset="-128"/>
              <a:ea typeface="Adobe Kaiti Std R" pitchFamily="18" charset="-128"/>
            </a:endParaRPr>
          </a:p>
        </p:txBody>
      </p:sp>
      <p:pic>
        <p:nvPicPr>
          <p:cNvPr id="3075" name="Picture 3" descr="C:\Users\Meishing\Desktop\美洲華語\美洲繪本\picture\首冊\15\5.jpg"/>
          <p:cNvPicPr>
            <a:picLocks noChangeAspect="1" noChangeArrowheads="1"/>
          </p:cNvPicPr>
          <p:nvPr/>
        </p:nvPicPr>
        <p:blipFill>
          <a:blip r:embed="rId4" cstate="print">
            <a:lum bright="-10000" contrast="20000"/>
          </a:blip>
          <a:srcRect/>
          <a:stretch>
            <a:fillRect/>
          </a:stretch>
        </p:blipFill>
        <p:spPr bwMode="auto">
          <a:xfrm>
            <a:off x="3124200" y="2305451"/>
            <a:ext cx="2258232" cy="2103722"/>
          </a:xfrm>
          <a:prstGeom prst="rect">
            <a:avLst/>
          </a:prstGeom>
          <a:noFill/>
        </p:spPr>
      </p:pic>
      <p:pic>
        <p:nvPicPr>
          <p:cNvPr id="3074" name="Picture 2" descr="C:\Users\Meishing\Desktop\美洲華語\美洲繪本\picture\首冊\15\4.jpg"/>
          <p:cNvPicPr>
            <a:picLocks noChangeAspect="1" noChangeArrowheads="1"/>
          </p:cNvPicPr>
          <p:nvPr/>
        </p:nvPicPr>
        <p:blipFill>
          <a:blip r:embed="rId5" cstate="print">
            <a:lum bright="-10000" contrast="20000"/>
          </a:blip>
          <a:srcRect l="12028" t="6250" r="12795"/>
          <a:stretch>
            <a:fillRect/>
          </a:stretch>
        </p:blipFill>
        <p:spPr bwMode="auto">
          <a:xfrm>
            <a:off x="2895600" y="4572000"/>
            <a:ext cx="1905000" cy="2286000"/>
          </a:xfrm>
          <a:prstGeom prst="rect">
            <a:avLst/>
          </a:prstGeom>
          <a:noFill/>
        </p:spPr>
      </p:pic>
      <p:pic>
        <p:nvPicPr>
          <p:cNvPr id="3077" name="Picture 5" descr="C:\Users\Meishing\Desktop\美洲華語\美洲繪本\picture\首冊\15\8.jpg"/>
          <p:cNvPicPr>
            <a:picLocks noChangeAspect="1" noChangeArrowheads="1"/>
          </p:cNvPicPr>
          <p:nvPr/>
        </p:nvPicPr>
        <p:blipFill>
          <a:blip r:embed="rId6" cstate="print">
            <a:lum bright="-10000" contrast="20000"/>
          </a:blip>
          <a:srcRect l="15152" t="10811" r="12121" b="9910"/>
          <a:stretch>
            <a:fillRect/>
          </a:stretch>
        </p:blipFill>
        <p:spPr bwMode="auto">
          <a:xfrm>
            <a:off x="5334001" y="4191000"/>
            <a:ext cx="1745673" cy="2133600"/>
          </a:xfrm>
          <a:prstGeom prst="rect">
            <a:avLst/>
          </a:prstGeom>
          <a:noFill/>
        </p:spPr>
      </p:pic>
      <p:pic>
        <p:nvPicPr>
          <p:cNvPr id="3078" name="Picture 6" descr="C:\Users\Meishing\Desktop\美洲華語\美洲繪本\picture\首冊\15\11.jpg"/>
          <p:cNvPicPr>
            <a:picLocks noChangeAspect="1" noChangeArrowheads="1"/>
          </p:cNvPicPr>
          <p:nvPr/>
        </p:nvPicPr>
        <p:blipFill>
          <a:blip r:embed="rId7" cstate="print">
            <a:lum bright="-10000" contrast="20000"/>
          </a:blip>
          <a:srcRect l="12834" t="5575" r="5882" b="10801"/>
          <a:stretch>
            <a:fillRect/>
          </a:stretch>
        </p:blipFill>
        <p:spPr bwMode="auto">
          <a:xfrm>
            <a:off x="6781800" y="2286000"/>
            <a:ext cx="1447800" cy="2286000"/>
          </a:xfrm>
          <a:prstGeom prst="rect">
            <a:avLst/>
          </a:prstGeom>
          <a:noFill/>
        </p:spPr>
      </p:pic>
      <p:pic>
        <p:nvPicPr>
          <p:cNvPr id="3076" name="Picture 4" descr="C:\Users\Meishing\Desktop\美洲華語\美洲繪本\picture\首冊\15\7.jpg"/>
          <p:cNvPicPr>
            <a:picLocks noChangeAspect="1" noChangeArrowheads="1"/>
          </p:cNvPicPr>
          <p:nvPr/>
        </p:nvPicPr>
        <p:blipFill>
          <a:blip r:embed="rId8" cstate="print">
            <a:lum bright="-10000" contrast="20000"/>
          </a:blip>
          <a:srcRect l="7547" t="8651" r="5660" b="11073"/>
          <a:stretch>
            <a:fillRect/>
          </a:stretch>
        </p:blipFill>
        <p:spPr bwMode="auto">
          <a:xfrm>
            <a:off x="8610600" y="4343400"/>
            <a:ext cx="1752600" cy="2209800"/>
          </a:xfrm>
          <a:prstGeom prst="rect">
            <a:avLst/>
          </a:prstGeom>
          <a:noFill/>
        </p:spPr>
      </p:pic>
      <p:sp>
        <p:nvSpPr>
          <p:cNvPr id="10" name="TextBox 9"/>
          <p:cNvSpPr txBox="1"/>
          <p:nvPr/>
        </p:nvSpPr>
        <p:spPr>
          <a:xfrm>
            <a:off x="2057400" y="1066801"/>
            <a:ext cx="5257800" cy="1015663"/>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zh-TW" altLang="en-US" sz="6000" dirty="0">
                <a:latin typeface="Adobe Kaiti Std R" pitchFamily="18" charset="-128"/>
                <a:ea typeface="Adobe Kaiti Std R" pitchFamily="18" charset="-128"/>
              </a:rPr>
              <a:t>你正在</a:t>
            </a:r>
            <a:r>
              <a:rPr lang="zh-CN" altLang="en-US" sz="6000" dirty="0">
                <a:latin typeface="Adobe Kaiti Std R" pitchFamily="18" charset="-128"/>
                <a:ea typeface="Adobe Kaiti Std R" pitchFamily="18" charset="-128"/>
              </a:rPr>
              <a:t>做</a:t>
            </a:r>
            <a:r>
              <a:rPr lang="zh-TW" altLang="en-US" sz="6000" dirty="0">
                <a:latin typeface="Adobe Kaiti Std R" pitchFamily="18" charset="-128"/>
                <a:ea typeface="Adobe Kaiti Std R" pitchFamily="18" charset="-128"/>
              </a:rPr>
              <a:t>什</a:t>
            </a:r>
            <a:r>
              <a:rPr lang="zh-CN" altLang="en-US" sz="6000" dirty="0">
                <a:latin typeface="Adobe Kaiti Std R" pitchFamily="18" charset="-128"/>
                <a:ea typeface="Adobe Kaiti Std R" pitchFamily="18" charset="-128"/>
              </a:rPr>
              <a:t>么</a:t>
            </a:r>
            <a:r>
              <a:rPr lang="zh-TW" altLang="en-US" sz="6000" dirty="0">
                <a:latin typeface="Adobe Kaiti Std R" pitchFamily="18" charset="-128"/>
                <a:ea typeface="Adobe Kaiti Std R" pitchFamily="18" charset="-128"/>
              </a:rPr>
              <a:t>？</a:t>
            </a:r>
            <a:endParaRPr lang="en-US" sz="6000" dirty="0">
              <a:latin typeface="Adobe Kaiti Std R" pitchFamily="18" charset="-128"/>
              <a:ea typeface="Adobe Kaiti Std R" pitchFamily="18" charset="-128"/>
            </a:endParaRPr>
          </a:p>
        </p:txBody>
      </p:sp>
    </p:spTree>
  </p:cSld>
  <p:clrMapOvr>
    <a:masterClrMapping/>
  </p:clrMapOvr>
  <p:transition>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afterEffect">
                                  <p:stCondLst>
                                    <p:cond delay="0"/>
                                  </p:stCondLst>
                                  <p:childTnLst>
                                    <p:anim calcmode="discrete" valueType="str">
                                      <p:cBhvr>
                                        <p:cTn id="6"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3075"/>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3074"/>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3077"/>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nodeType="clickEffect">
                                  <p:stCondLst>
                                    <p:cond delay="0"/>
                                  </p:stCondLst>
                                  <p:childTnLst>
                                    <p:animScale>
                                      <p:cBhvr>
                                        <p:cTn id="22" dur="2000" fill="hold"/>
                                        <p:tgtEl>
                                          <p:spTgt spid="3078"/>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6" presetClass="emph" presetSubtype="0" fill="hold" nodeType="clickEffect">
                                  <p:stCondLst>
                                    <p:cond delay="0"/>
                                  </p:stCondLst>
                                  <p:childTnLst>
                                    <p:animScale>
                                      <p:cBhvr>
                                        <p:cTn id="26" dur="2000" fill="hold"/>
                                        <p:tgtEl>
                                          <p:spTgt spid="3073"/>
                                        </p:tgtEl>
                                      </p:cBhvr>
                                      <p:by x="150000" y="150000"/>
                                    </p:animScale>
                                  </p:childTnLst>
                                </p:cTn>
                              </p:par>
                            </p:childTnLst>
                          </p:cTn>
                        </p:par>
                      </p:childTnLst>
                    </p:cTn>
                  </p:par>
                  <p:par>
                    <p:cTn id="27" fill="hold">
                      <p:stCondLst>
                        <p:cond delay="indefinite"/>
                      </p:stCondLst>
                      <p:childTnLst>
                        <p:par>
                          <p:cTn id="28" fill="hold">
                            <p:stCondLst>
                              <p:cond delay="0"/>
                            </p:stCondLst>
                            <p:childTnLst>
                              <p:par>
                                <p:cTn id="29" presetID="6" presetClass="emph" presetSubtype="0" fill="hold" nodeType="clickEffect">
                                  <p:stCondLst>
                                    <p:cond delay="0"/>
                                  </p:stCondLst>
                                  <p:childTnLst>
                                    <p:animScale>
                                      <p:cBhvr>
                                        <p:cTn id="30" dur="2000" fill="hold"/>
                                        <p:tgtEl>
                                          <p:spTgt spid="307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p:cNvPicPr>
            <a:picLocks noChangeAspect="1" noChangeArrowheads="1"/>
          </p:cNvPicPr>
          <p:nvPr/>
        </p:nvPicPr>
        <p:blipFill>
          <a:blip r:embed="rId3" cstate="print"/>
          <a:srcRect/>
          <a:stretch>
            <a:fillRect/>
          </a:stretch>
        </p:blipFill>
        <p:spPr bwMode="auto">
          <a:xfrm>
            <a:off x="1524001" y="1143001"/>
            <a:ext cx="8836025" cy="5472113"/>
          </a:xfrm>
          <a:prstGeom prst="rect">
            <a:avLst/>
          </a:prstGeom>
          <a:noFill/>
          <a:ln w="9525">
            <a:noFill/>
            <a:miter lim="800000"/>
            <a:headEnd/>
            <a:tailEnd/>
          </a:ln>
        </p:spPr>
      </p:pic>
      <p:pic>
        <p:nvPicPr>
          <p:cNvPr id="34821" name="Picture 5" descr="C:\Users\Meishing\Desktop\美洲華語\美洲一\2.jpg"/>
          <p:cNvPicPr>
            <a:picLocks noChangeAspect="1" noChangeArrowheads="1"/>
          </p:cNvPicPr>
          <p:nvPr/>
        </p:nvPicPr>
        <p:blipFill>
          <a:blip r:embed="rId4" cstate="print">
            <a:lum contrast="20000"/>
          </a:blip>
          <a:srcRect t="4165" r="2021" b="4209"/>
          <a:stretch>
            <a:fillRect/>
          </a:stretch>
        </p:blipFill>
        <p:spPr bwMode="auto">
          <a:xfrm>
            <a:off x="1524001" y="1447800"/>
            <a:ext cx="4173191" cy="396044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cxnSp>
        <p:nvCxnSpPr>
          <p:cNvPr id="6" name="Straight Arrow Connector 5"/>
          <p:cNvCxnSpPr/>
          <p:nvPr/>
        </p:nvCxnSpPr>
        <p:spPr>
          <a:xfrm>
            <a:off x="6019800" y="2819400"/>
            <a:ext cx="4104456"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943600" y="4114800"/>
            <a:ext cx="4104456"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867400" y="5334000"/>
            <a:ext cx="4176464"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657600" y="6553200"/>
            <a:ext cx="6408712"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287688" y="332656"/>
            <a:ext cx="6336704" cy="707886"/>
          </a:xfrm>
          <a:prstGeom prst="rect">
            <a:avLst/>
          </a:prstGeom>
          <a:noFill/>
        </p:spPr>
        <p:txBody>
          <a:bodyPr wrap="square" rtlCol="0">
            <a:spAutoFit/>
          </a:bodyPr>
          <a:lstStyle/>
          <a:p>
            <a:pPr algn="ctr"/>
            <a:r>
              <a:rPr lang="zh-TW" altLang="en-US" sz="4000" dirty="0">
                <a:latin typeface="Adobe Kaiti Std R" pitchFamily="18" charset="-128"/>
                <a:ea typeface="Adobe Kaiti Std R" pitchFamily="18" charset="-128"/>
              </a:rPr>
              <a:t>叮</a:t>
            </a:r>
            <a:r>
              <a:rPr lang="zh-CN" altLang="en-US" sz="4000" dirty="0">
                <a:latin typeface="Adobe Kaiti Std R" pitchFamily="18" charset="-128"/>
                <a:ea typeface="Adobe Kaiti Std R" pitchFamily="18" charset="-128"/>
              </a:rPr>
              <a:t>铃铃</a:t>
            </a:r>
            <a:r>
              <a:rPr lang="zh-TW" altLang="en-US" sz="4000" dirty="0">
                <a:latin typeface="Adobe Kaiti Std R" pitchFamily="18" charset="-128"/>
                <a:ea typeface="Adobe Kaiti Std R" pitchFamily="18" charset="-128"/>
              </a:rPr>
              <a:t>！下</a:t>
            </a:r>
            <a:r>
              <a:rPr lang="zh-CN" altLang="en-US" sz="4000" dirty="0">
                <a:latin typeface="Adobe Kaiti Std R" pitchFamily="18" charset="-128"/>
                <a:ea typeface="Adobe Kaiti Std R" pitchFamily="18" charset="-128"/>
              </a:rPr>
              <a:t>课</a:t>
            </a:r>
            <a:r>
              <a:rPr lang="zh-TW" altLang="en-US" sz="4000" dirty="0">
                <a:latin typeface="Adobe Kaiti Std R" pitchFamily="18" charset="-128"/>
                <a:ea typeface="Adobe Kaiti Std R" pitchFamily="18" charset="-128"/>
              </a:rPr>
              <a:t>了</a:t>
            </a:r>
            <a:r>
              <a:rPr lang="zh-TW" altLang="en-US" sz="4000" dirty="0">
                <a:latin typeface="華康楷書體注音" pitchFamily="18" charset="-120"/>
                <a:ea typeface="華康楷書體注音" pitchFamily="18" charset="-120"/>
              </a:rPr>
              <a:t>！</a:t>
            </a:r>
            <a:endParaRPr lang="en-US" sz="4000" dirty="0">
              <a:latin typeface="華康楷書體注音" pitchFamily="18" charset="-120"/>
              <a:ea typeface="華康楷書體注音" pitchFamily="18" charset="-120"/>
            </a:endParaRPr>
          </a:p>
        </p:txBody>
      </p:sp>
      <p:cxnSp>
        <p:nvCxnSpPr>
          <p:cNvPr id="12" name="Straight Arrow Connector 11"/>
          <p:cNvCxnSpPr/>
          <p:nvPr/>
        </p:nvCxnSpPr>
        <p:spPr>
          <a:xfrm>
            <a:off x="3431704" y="1052736"/>
            <a:ext cx="5688632"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ndAc>
      <p:stSnd>
        <p:snd r:embed="rId2" name="02 叮鈴鈴，下課了.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Clr clrSpc="rgb" dir="cw">
                                      <p:cBhvr override="childStyle">
                                        <p:cTn id="6" dur="500" fill="hold"/>
                                        <p:tgtEl>
                                          <p:spTgt spid="34821"/>
                                        </p:tgtEl>
                                        <p:attrNameLst>
                                          <p:attrName>style.color</p:attrName>
                                        </p:attrNameLst>
                                      </p:cBhvr>
                                      <p:to>
                                        <a:schemeClr val="accent2"/>
                                      </p:to>
                                    </p:animClr>
                                    <p:animClr clrSpc="rgb" dir="cw">
                                      <p:cBhvr>
                                        <p:cTn id="7" dur="500" fill="hold"/>
                                        <p:tgtEl>
                                          <p:spTgt spid="34821"/>
                                        </p:tgtEl>
                                        <p:attrNameLst>
                                          <p:attrName>fillcolor</p:attrName>
                                        </p:attrNameLst>
                                      </p:cBhvr>
                                      <p:to>
                                        <a:schemeClr val="accent2"/>
                                      </p:to>
                                    </p:animClr>
                                    <p:set>
                                      <p:cBhvr>
                                        <p:cTn id="8" dur="500" fill="hold"/>
                                        <p:tgtEl>
                                          <p:spTgt spid="34821"/>
                                        </p:tgtEl>
                                        <p:attrNameLst>
                                          <p:attrName>fill.type</p:attrName>
                                        </p:attrNameLst>
                                      </p:cBhvr>
                                      <p:to>
                                        <p:strVal val="solid"/>
                                      </p:to>
                                    </p:set>
                                    <p:set>
                                      <p:cBhvr>
                                        <p:cTn id="9" dur="500" fill="hold"/>
                                        <p:tgtEl>
                                          <p:spTgt spid="34821"/>
                                        </p:tgtEl>
                                        <p:attrNameLst>
                                          <p:attrName>fill.on</p:attrName>
                                        </p:attrNameLst>
                                      </p:cBhvr>
                                      <p:to>
                                        <p:strVal val="true"/>
                                      </p:to>
                                    </p:set>
                                    <p:animRot by="120000">
                                      <p:cBhvr>
                                        <p:cTn id="10" dur="500" fill="hold">
                                          <p:stCondLst>
                                            <p:cond delay="0"/>
                                          </p:stCondLst>
                                        </p:cTn>
                                        <p:tgtEl>
                                          <p:spTgt spid="34821"/>
                                        </p:tgtEl>
                                        <p:attrNameLst>
                                          <p:attrName>r</p:attrName>
                                        </p:attrNameLst>
                                      </p:cBhvr>
                                    </p:animRot>
                                    <p:animRot by="-240000">
                                      <p:cBhvr>
                                        <p:cTn id="11" dur="1000" fill="hold">
                                          <p:stCondLst>
                                            <p:cond delay="1000"/>
                                          </p:stCondLst>
                                        </p:cTn>
                                        <p:tgtEl>
                                          <p:spTgt spid="34821"/>
                                        </p:tgtEl>
                                        <p:attrNameLst>
                                          <p:attrName>r</p:attrName>
                                        </p:attrNameLst>
                                      </p:cBhvr>
                                    </p:animRot>
                                    <p:animRot by="240000">
                                      <p:cBhvr>
                                        <p:cTn id="12" dur="1000" fill="hold">
                                          <p:stCondLst>
                                            <p:cond delay="2000"/>
                                          </p:stCondLst>
                                        </p:cTn>
                                        <p:tgtEl>
                                          <p:spTgt spid="34821"/>
                                        </p:tgtEl>
                                        <p:attrNameLst>
                                          <p:attrName>r</p:attrName>
                                        </p:attrNameLst>
                                      </p:cBhvr>
                                    </p:animRot>
                                    <p:animRot by="-240000">
                                      <p:cBhvr>
                                        <p:cTn id="13" dur="1000" fill="hold">
                                          <p:stCondLst>
                                            <p:cond delay="3000"/>
                                          </p:stCondLst>
                                        </p:cTn>
                                        <p:tgtEl>
                                          <p:spTgt spid="34821"/>
                                        </p:tgtEl>
                                        <p:attrNameLst>
                                          <p:attrName>r</p:attrName>
                                        </p:attrNameLst>
                                      </p:cBhvr>
                                    </p:animRot>
                                    <p:animRot by="120000">
                                      <p:cBhvr>
                                        <p:cTn id="14" dur="1000" fill="hold">
                                          <p:stCondLst>
                                            <p:cond delay="4000"/>
                                          </p:stCondLst>
                                        </p:cTn>
                                        <p:tgtEl>
                                          <p:spTgt spid="34821"/>
                                        </p:tgtEl>
                                        <p:attrNameLst>
                                          <p:attrName>r</p:attrName>
                                        </p:attrNameLst>
                                      </p:cBhvr>
                                    </p:animRot>
                                  </p:childTnLst>
                                </p:cTn>
                              </p:par>
                            </p:childTnLst>
                          </p:cTn>
                        </p:par>
                        <p:par>
                          <p:cTn id="15" fill="hold">
                            <p:stCondLst>
                              <p:cond delay="5000"/>
                            </p:stCondLst>
                            <p:childTnLst>
                              <p:par>
                                <p:cTn id="16" presetID="23" presetClass="emph" presetSubtype="0" fill="hold" nodeType="afterEffect">
                                  <p:stCondLst>
                                    <p:cond delay="0"/>
                                  </p:stCondLst>
                                  <p:childTnLst>
                                    <p:animClr clrSpc="hsl" dir="cw">
                                      <p:cBhvr override="childStyle">
                                        <p:cTn id="17" dur="5000" fill="hold"/>
                                        <p:tgtEl>
                                          <p:spTgt spid="12"/>
                                        </p:tgtEl>
                                        <p:attrNameLst>
                                          <p:attrName>style.color</p:attrName>
                                        </p:attrNameLst>
                                      </p:cBhvr>
                                      <p:by>
                                        <p:hsl h="10842353" s="0" l="0"/>
                                      </p:by>
                                    </p:animClr>
                                    <p:animClr clrSpc="hsl" dir="cw">
                                      <p:cBhvr>
                                        <p:cTn id="18" dur="5000" fill="hold"/>
                                        <p:tgtEl>
                                          <p:spTgt spid="12"/>
                                        </p:tgtEl>
                                        <p:attrNameLst>
                                          <p:attrName>fillcolor</p:attrName>
                                        </p:attrNameLst>
                                      </p:cBhvr>
                                      <p:by>
                                        <p:hsl h="10842353" s="0" l="0"/>
                                      </p:by>
                                    </p:animClr>
                                    <p:animClr clrSpc="hsl" dir="cw">
                                      <p:cBhvr>
                                        <p:cTn id="19" dur="5000" fill="hold"/>
                                        <p:tgtEl>
                                          <p:spTgt spid="12"/>
                                        </p:tgtEl>
                                        <p:attrNameLst>
                                          <p:attrName>stroke.color</p:attrName>
                                        </p:attrNameLst>
                                      </p:cBhvr>
                                      <p:by>
                                        <p:hsl h="10842353" s="0" l="0"/>
                                      </p:by>
                                    </p:animClr>
                                    <p:set>
                                      <p:cBhvr>
                                        <p:cTn id="20" dur="5000" fill="hold"/>
                                        <p:tgtEl>
                                          <p:spTgt spid="12"/>
                                        </p:tgtEl>
                                        <p:attrNameLst>
                                          <p:attrName>fill.type</p:attrName>
                                        </p:attrNameLst>
                                      </p:cBhvr>
                                      <p:to>
                                        <p:strVal val="solid"/>
                                      </p:to>
                                    </p:set>
                                  </p:childTnLst>
                                </p:cTn>
                              </p:par>
                            </p:childTnLst>
                          </p:cTn>
                        </p:par>
                        <p:par>
                          <p:cTn id="21" fill="hold">
                            <p:stCondLst>
                              <p:cond delay="10000"/>
                            </p:stCondLst>
                            <p:childTnLst>
                              <p:par>
                                <p:cTn id="22" presetID="23" presetClass="emph" presetSubtype="0" repeatCount="indefinite" fill="hold" nodeType="afterEffect">
                                  <p:stCondLst>
                                    <p:cond delay="0"/>
                                  </p:stCondLst>
                                  <p:childTnLst>
                                    <p:animClr clrSpc="hsl" dir="cw">
                                      <p:cBhvr override="childStyle">
                                        <p:cTn id="23" dur="5000" fill="hold"/>
                                        <p:tgtEl>
                                          <p:spTgt spid="6"/>
                                        </p:tgtEl>
                                        <p:attrNameLst>
                                          <p:attrName>style.color</p:attrName>
                                        </p:attrNameLst>
                                      </p:cBhvr>
                                      <p:by>
                                        <p:hsl h="10842353" s="0" l="0"/>
                                      </p:by>
                                    </p:animClr>
                                    <p:animClr clrSpc="hsl" dir="cw">
                                      <p:cBhvr>
                                        <p:cTn id="24" dur="5000" fill="hold"/>
                                        <p:tgtEl>
                                          <p:spTgt spid="6"/>
                                        </p:tgtEl>
                                        <p:attrNameLst>
                                          <p:attrName>fillcolor</p:attrName>
                                        </p:attrNameLst>
                                      </p:cBhvr>
                                      <p:by>
                                        <p:hsl h="10842353" s="0" l="0"/>
                                      </p:by>
                                    </p:animClr>
                                    <p:animClr clrSpc="hsl" dir="cw">
                                      <p:cBhvr>
                                        <p:cTn id="25" dur="5000" fill="hold"/>
                                        <p:tgtEl>
                                          <p:spTgt spid="6"/>
                                        </p:tgtEl>
                                        <p:attrNameLst>
                                          <p:attrName>stroke.color</p:attrName>
                                        </p:attrNameLst>
                                      </p:cBhvr>
                                      <p:by>
                                        <p:hsl h="10842353" s="0" l="0"/>
                                      </p:by>
                                    </p:animClr>
                                    <p:set>
                                      <p:cBhvr>
                                        <p:cTn id="26" dur="5000" fill="hold"/>
                                        <p:tgtEl>
                                          <p:spTgt spid="6"/>
                                        </p:tgtEl>
                                        <p:attrNameLst>
                                          <p:attrName>fill.type</p:attrName>
                                        </p:attrNameLst>
                                      </p:cBhvr>
                                      <p:to>
                                        <p:strVal val="solid"/>
                                      </p:to>
                                    </p:set>
                                  </p:childTnLst>
                                </p:cTn>
                              </p:par>
                            </p:childTnLst>
                          </p:cTn>
                        </p:par>
                        <p:par>
                          <p:cTn id="27" fill="hold">
                            <p:stCondLst>
                              <p:cond delay="15000"/>
                            </p:stCondLst>
                            <p:childTnLst>
                              <p:par>
                                <p:cTn id="28" presetID="23" presetClass="emph" presetSubtype="0" repeatCount="indefinite" fill="hold" nodeType="afterEffect">
                                  <p:stCondLst>
                                    <p:cond delay="0"/>
                                  </p:stCondLst>
                                  <p:childTnLst>
                                    <p:animClr clrSpc="hsl" dir="cw">
                                      <p:cBhvr override="childStyle">
                                        <p:cTn id="29" dur="5000" fill="hold"/>
                                        <p:tgtEl>
                                          <p:spTgt spid="8"/>
                                        </p:tgtEl>
                                        <p:attrNameLst>
                                          <p:attrName>style.color</p:attrName>
                                        </p:attrNameLst>
                                      </p:cBhvr>
                                      <p:by>
                                        <p:hsl h="10842353" s="0" l="0"/>
                                      </p:by>
                                    </p:animClr>
                                    <p:animClr clrSpc="hsl" dir="cw">
                                      <p:cBhvr>
                                        <p:cTn id="30" dur="5000" fill="hold"/>
                                        <p:tgtEl>
                                          <p:spTgt spid="8"/>
                                        </p:tgtEl>
                                        <p:attrNameLst>
                                          <p:attrName>fillcolor</p:attrName>
                                        </p:attrNameLst>
                                      </p:cBhvr>
                                      <p:by>
                                        <p:hsl h="10842353" s="0" l="0"/>
                                      </p:by>
                                    </p:animClr>
                                    <p:animClr clrSpc="hsl" dir="cw">
                                      <p:cBhvr>
                                        <p:cTn id="31" dur="5000" fill="hold"/>
                                        <p:tgtEl>
                                          <p:spTgt spid="8"/>
                                        </p:tgtEl>
                                        <p:attrNameLst>
                                          <p:attrName>stroke.color</p:attrName>
                                        </p:attrNameLst>
                                      </p:cBhvr>
                                      <p:by>
                                        <p:hsl h="10842353" s="0" l="0"/>
                                      </p:by>
                                    </p:animClr>
                                    <p:set>
                                      <p:cBhvr>
                                        <p:cTn id="32" dur="5000" fill="hold"/>
                                        <p:tgtEl>
                                          <p:spTgt spid="8"/>
                                        </p:tgtEl>
                                        <p:attrNameLst>
                                          <p:attrName>fill.type</p:attrName>
                                        </p:attrNameLst>
                                      </p:cBhvr>
                                      <p:to>
                                        <p:strVal val="solid"/>
                                      </p:to>
                                    </p:set>
                                  </p:childTnLst>
                                </p:cTn>
                              </p:par>
                            </p:childTnLst>
                          </p:cTn>
                        </p:par>
                        <p:par>
                          <p:cTn id="33" fill="hold">
                            <p:stCondLst>
                              <p:cond delay="20000"/>
                            </p:stCondLst>
                            <p:childTnLst>
                              <p:par>
                                <p:cTn id="34" presetID="23" presetClass="emph" presetSubtype="0" repeatCount="indefinite" fill="hold" nodeType="afterEffect">
                                  <p:stCondLst>
                                    <p:cond delay="0"/>
                                  </p:stCondLst>
                                  <p:childTnLst>
                                    <p:animClr clrSpc="hsl" dir="cw">
                                      <p:cBhvr override="childStyle">
                                        <p:cTn id="35" dur="5000" fill="hold"/>
                                        <p:tgtEl>
                                          <p:spTgt spid="9"/>
                                        </p:tgtEl>
                                        <p:attrNameLst>
                                          <p:attrName>style.color</p:attrName>
                                        </p:attrNameLst>
                                      </p:cBhvr>
                                      <p:by>
                                        <p:hsl h="10842353" s="0" l="0"/>
                                      </p:by>
                                    </p:animClr>
                                    <p:animClr clrSpc="hsl" dir="cw">
                                      <p:cBhvr>
                                        <p:cTn id="36" dur="5000" fill="hold"/>
                                        <p:tgtEl>
                                          <p:spTgt spid="9"/>
                                        </p:tgtEl>
                                        <p:attrNameLst>
                                          <p:attrName>fillcolor</p:attrName>
                                        </p:attrNameLst>
                                      </p:cBhvr>
                                      <p:by>
                                        <p:hsl h="10842353" s="0" l="0"/>
                                      </p:by>
                                    </p:animClr>
                                    <p:animClr clrSpc="hsl" dir="cw">
                                      <p:cBhvr>
                                        <p:cTn id="37" dur="5000" fill="hold"/>
                                        <p:tgtEl>
                                          <p:spTgt spid="9"/>
                                        </p:tgtEl>
                                        <p:attrNameLst>
                                          <p:attrName>stroke.color</p:attrName>
                                        </p:attrNameLst>
                                      </p:cBhvr>
                                      <p:by>
                                        <p:hsl h="10842353" s="0" l="0"/>
                                      </p:by>
                                    </p:animClr>
                                    <p:set>
                                      <p:cBhvr>
                                        <p:cTn id="38" dur="5000" fill="hold"/>
                                        <p:tgtEl>
                                          <p:spTgt spid="9"/>
                                        </p:tgtEl>
                                        <p:attrNameLst>
                                          <p:attrName>fill.type</p:attrName>
                                        </p:attrNameLst>
                                      </p:cBhvr>
                                      <p:to>
                                        <p:strVal val="solid"/>
                                      </p:to>
                                    </p:set>
                                  </p:childTnLst>
                                </p:cTn>
                              </p:par>
                            </p:childTnLst>
                          </p:cTn>
                        </p:par>
                        <p:par>
                          <p:cTn id="39" fill="hold">
                            <p:stCondLst>
                              <p:cond delay="25000"/>
                            </p:stCondLst>
                            <p:childTnLst>
                              <p:par>
                                <p:cTn id="40" presetID="23" presetClass="emph" presetSubtype="0" repeatCount="indefinite" fill="hold" nodeType="afterEffect">
                                  <p:stCondLst>
                                    <p:cond delay="0"/>
                                  </p:stCondLst>
                                  <p:childTnLst>
                                    <p:animClr clrSpc="hsl" dir="cw">
                                      <p:cBhvr override="childStyle">
                                        <p:cTn id="41" dur="5000" fill="hold"/>
                                        <p:tgtEl>
                                          <p:spTgt spid="10"/>
                                        </p:tgtEl>
                                        <p:attrNameLst>
                                          <p:attrName>style.color</p:attrName>
                                        </p:attrNameLst>
                                      </p:cBhvr>
                                      <p:by>
                                        <p:hsl h="10842353" s="0" l="0"/>
                                      </p:by>
                                    </p:animClr>
                                    <p:animClr clrSpc="hsl" dir="cw">
                                      <p:cBhvr>
                                        <p:cTn id="42" dur="5000" fill="hold"/>
                                        <p:tgtEl>
                                          <p:spTgt spid="10"/>
                                        </p:tgtEl>
                                        <p:attrNameLst>
                                          <p:attrName>fillcolor</p:attrName>
                                        </p:attrNameLst>
                                      </p:cBhvr>
                                      <p:by>
                                        <p:hsl h="10842353" s="0" l="0"/>
                                      </p:by>
                                    </p:animClr>
                                    <p:animClr clrSpc="hsl" dir="cw">
                                      <p:cBhvr>
                                        <p:cTn id="43" dur="5000" fill="hold"/>
                                        <p:tgtEl>
                                          <p:spTgt spid="10"/>
                                        </p:tgtEl>
                                        <p:attrNameLst>
                                          <p:attrName>stroke.color</p:attrName>
                                        </p:attrNameLst>
                                      </p:cBhvr>
                                      <p:by>
                                        <p:hsl h="10842353" s="0" l="0"/>
                                      </p:by>
                                    </p:animClr>
                                    <p:set>
                                      <p:cBhvr>
                                        <p:cTn id="44" dur="50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2780929"/>
            <a:ext cx="8305800" cy="1368152"/>
          </a:xfrm>
        </p:spPr>
        <p:style>
          <a:lnRef idx="1">
            <a:schemeClr val="accent3"/>
          </a:lnRef>
          <a:fillRef idx="2">
            <a:schemeClr val="accent3"/>
          </a:fillRef>
          <a:effectRef idx="1">
            <a:schemeClr val="accent3"/>
          </a:effectRef>
          <a:fontRef idx="minor">
            <a:schemeClr val="dk1"/>
          </a:fontRef>
        </p:style>
        <p:txBody>
          <a:bodyPr>
            <a:noAutofit/>
          </a:bodyPr>
          <a:lstStyle/>
          <a:p>
            <a:pPr algn="ctr"/>
            <a:r>
              <a:rPr lang="zh-CN" altLang="en-US" sz="7200" dirty="0">
                <a:solidFill>
                  <a:srgbClr val="002060"/>
                </a:solidFill>
                <a:latin typeface="Adobe Kaiti Std R" pitchFamily="18" charset="-128"/>
                <a:ea typeface="Adobe Kaiti Std R" pitchFamily="18" charset="-128"/>
              </a:rPr>
              <a:t>念一念</a:t>
            </a:r>
            <a:r>
              <a:rPr lang="zh-TW" altLang="en-US" sz="7200" dirty="0">
                <a:solidFill>
                  <a:srgbClr val="002060"/>
                </a:solidFill>
                <a:latin typeface="Adobe Kaiti Std R" pitchFamily="18" charset="-128"/>
                <a:ea typeface="Adobe Kaiti Std R" pitchFamily="18" charset="-128"/>
              </a:rPr>
              <a:t>：五官和</a:t>
            </a:r>
            <a:r>
              <a:rPr lang="zh-CN" altLang="en-US" sz="7200" dirty="0">
                <a:solidFill>
                  <a:srgbClr val="002060"/>
                </a:solidFill>
                <a:latin typeface="Adobe Kaiti Std R" pitchFamily="18" charset="-128"/>
                <a:ea typeface="Adobe Kaiti Std R" pitchFamily="18" charset="-128"/>
              </a:rPr>
              <a:t>双</a:t>
            </a:r>
            <a:r>
              <a:rPr lang="zh-TW" altLang="en-US" sz="7200" dirty="0">
                <a:solidFill>
                  <a:srgbClr val="002060"/>
                </a:solidFill>
                <a:latin typeface="Adobe Kaiti Std R" pitchFamily="18" charset="-128"/>
                <a:ea typeface="Adobe Kaiti Std R" pitchFamily="18" charset="-128"/>
              </a:rPr>
              <a:t>手</a:t>
            </a:r>
            <a:endParaRPr lang="en-US" sz="7200" dirty="0">
              <a:solidFill>
                <a:srgbClr val="002060"/>
              </a:solidFill>
              <a:latin typeface="Adobe Kaiti Std R" pitchFamily="18" charset="-128"/>
              <a:ea typeface="Adobe Kaiti Std R" pitchFamily="18"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eishing\Dropbox\meizhouhuayu\pics\111.1.png"/>
          <p:cNvPicPr>
            <a:picLocks noChangeAspect="1" noChangeArrowheads="1"/>
          </p:cNvPicPr>
          <p:nvPr/>
        </p:nvPicPr>
        <p:blipFill>
          <a:blip r:embed="rId3" cstate="print"/>
          <a:srcRect/>
          <a:stretch>
            <a:fillRect/>
          </a:stretch>
        </p:blipFill>
        <p:spPr bwMode="auto">
          <a:xfrm>
            <a:off x="1524000" y="15241"/>
            <a:ext cx="9144000" cy="6842760"/>
          </a:xfrm>
          <a:prstGeom prst="rect">
            <a:avLst/>
          </a:prstGeom>
          <a:noFill/>
        </p:spPr>
      </p:pic>
      <p:pic>
        <p:nvPicPr>
          <p:cNvPr id="1027" name="Picture 3" descr="C:\Users\Meishing\Dropbox\meizhouhuayu\pics\11.13.png"/>
          <p:cNvPicPr>
            <a:picLocks noChangeAspect="1" noChangeArrowheads="1"/>
          </p:cNvPicPr>
          <p:nvPr/>
        </p:nvPicPr>
        <p:blipFill>
          <a:blip r:embed="rId4" cstate="print"/>
          <a:srcRect/>
          <a:stretch>
            <a:fillRect/>
          </a:stretch>
        </p:blipFill>
        <p:spPr bwMode="auto">
          <a:xfrm>
            <a:off x="5334001" y="1295400"/>
            <a:ext cx="1095375" cy="877972"/>
          </a:xfrm>
          <a:prstGeom prst="rect">
            <a:avLst/>
          </a:prstGeom>
          <a:noFill/>
        </p:spPr>
      </p:pic>
      <p:pic>
        <p:nvPicPr>
          <p:cNvPr id="1028" name="Picture 4" descr="C:\Users\Meishing\Dropbox\meizhouhuayu\pics\11.16.png"/>
          <p:cNvPicPr>
            <a:picLocks noChangeAspect="1" noChangeArrowheads="1"/>
          </p:cNvPicPr>
          <p:nvPr/>
        </p:nvPicPr>
        <p:blipFill>
          <a:blip r:embed="rId5" cstate="print"/>
          <a:srcRect b="62707"/>
          <a:stretch>
            <a:fillRect/>
          </a:stretch>
        </p:blipFill>
        <p:spPr bwMode="auto">
          <a:xfrm>
            <a:off x="5181600" y="304801"/>
            <a:ext cx="1333500" cy="642937"/>
          </a:xfrm>
          <a:prstGeom prst="rect">
            <a:avLst/>
          </a:prstGeom>
          <a:noFill/>
        </p:spPr>
      </p:pic>
      <p:pic>
        <p:nvPicPr>
          <p:cNvPr id="1029" name="Picture 5" descr="C:\Users\Meishing\Dropbox\meizhouhuayu\pics\4.4.png"/>
          <p:cNvPicPr>
            <a:picLocks noChangeAspect="1" noChangeArrowheads="1"/>
          </p:cNvPicPr>
          <p:nvPr/>
        </p:nvPicPr>
        <p:blipFill>
          <a:blip r:embed="rId6" cstate="print"/>
          <a:srcRect l="3509" t="19048" r="50877" b="20635"/>
          <a:stretch>
            <a:fillRect/>
          </a:stretch>
        </p:blipFill>
        <p:spPr bwMode="auto">
          <a:xfrm>
            <a:off x="5181600" y="4953001"/>
            <a:ext cx="1070810" cy="782515"/>
          </a:xfrm>
          <a:prstGeom prst="rect">
            <a:avLst/>
          </a:prstGeom>
          <a:noFill/>
        </p:spPr>
      </p:pic>
      <p:sp>
        <p:nvSpPr>
          <p:cNvPr id="8" name="Rectangle 7"/>
          <p:cNvSpPr/>
          <p:nvPr/>
        </p:nvSpPr>
        <p:spPr>
          <a:xfrm>
            <a:off x="5562600" y="3352800"/>
            <a:ext cx="381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3" name="Picture 9" descr="human ear by bionet - Human Scalable Ear. Il s'agit d'une oreille (mon oreille gauche pour être exact) photographiée en jpeg, détourée avec le logiciel The Gimp ( http://gimp.org/ ) puis vectorisée (en une douzaine de passes) avec le logiciel Inkscape ( http://inkscape.org/ )."/>
          <p:cNvPicPr>
            <a:picLocks noChangeAspect="1" noChangeArrowheads="1"/>
          </p:cNvPicPr>
          <p:nvPr/>
        </p:nvPicPr>
        <p:blipFill>
          <a:blip r:embed="rId7" cstate="print"/>
          <a:srcRect/>
          <a:stretch>
            <a:fillRect/>
          </a:stretch>
        </p:blipFill>
        <p:spPr bwMode="auto">
          <a:xfrm>
            <a:off x="5334000" y="3429000"/>
            <a:ext cx="677418" cy="1066800"/>
          </a:xfrm>
          <a:prstGeom prst="rect">
            <a:avLst/>
          </a:prstGeom>
          <a:noFill/>
        </p:spPr>
      </p:pic>
      <p:cxnSp>
        <p:nvCxnSpPr>
          <p:cNvPr id="11" name="Straight Connector 10"/>
          <p:cNvCxnSpPr/>
          <p:nvPr/>
        </p:nvCxnSpPr>
        <p:spPr>
          <a:xfrm>
            <a:off x="1524000" y="990600"/>
            <a:ext cx="3657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477000" y="9906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524000" y="21336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477000" y="21336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524000" y="32766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031" name="Picture 7" descr="nose 2 by frankes - simple drawn nose"/>
          <p:cNvPicPr>
            <a:picLocks noChangeAspect="1" noChangeArrowheads="1"/>
          </p:cNvPicPr>
          <p:nvPr/>
        </p:nvPicPr>
        <p:blipFill>
          <a:blip r:embed="rId8" cstate="print">
            <a:duotone>
              <a:prstClr val="black"/>
              <a:srgbClr val="FF9900">
                <a:tint val="45000"/>
                <a:satMod val="400000"/>
              </a:srgbClr>
            </a:duotone>
          </a:blip>
          <a:srcRect/>
          <a:stretch>
            <a:fillRect/>
          </a:stretch>
        </p:blipFill>
        <p:spPr bwMode="auto">
          <a:xfrm>
            <a:off x="5334000" y="2286001"/>
            <a:ext cx="762000" cy="882199"/>
          </a:xfrm>
          <a:prstGeom prst="rect">
            <a:avLst/>
          </a:prstGeom>
          <a:noFill/>
        </p:spPr>
      </p:pic>
      <p:cxnSp>
        <p:nvCxnSpPr>
          <p:cNvPr id="21" name="Straight Connector 20"/>
          <p:cNvCxnSpPr/>
          <p:nvPr/>
        </p:nvCxnSpPr>
        <p:spPr>
          <a:xfrm>
            <a:off x="6400800" y="32766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524000" y="44958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477000" y="44958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524000" y="56388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400800" y="56388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Picture 3" descr="C:\Users\Meishing\Dropbox\meizhouhuayu\第一冊mics\fingers.png"/>
          <p:cNvPicPr>
            <a:picLocks noChangeAspect="1" noChangeArrowheads="1"/>
          </p:cNvPicPr>
          <p:nvPr/>
        </p:nvPicPr>
        <p:blipFill>
          <a:blip r:embed="rId9" cstate="print">
            <a:lum bright="-10000" contrast="20000"/>
          </a:blip>
          <a:srcRect/>
          <a:stretch>
            <a:fillRect/>
          </a:stretch>
        </p:blipFill>
        <p:spPr bwMode="auto">
          <a:xfrm>
            <a:off x="5105401" y="6019800"/>
            <a:ext cx="1334081" cy="838200"/>
          </a:xfrm>
          <a:prstGeom prst="rect">
            <a:avLst/>
          </a:prstGeom>
          <a:noFill/>
        </p:spPr>
      </p:pic>
      <p:sp>
        <p:nvSpPr>
          <p:cNvPr id="26" name="TextBox 25"/>
          <p:cNvSpPr txBox="1"/>
          <p:nvPr/>
        </p:nvSpPr>
        <p:spPr>
          <a:xfrm>
            <a:off x="10206336" y="0"/>
            <a:ext cx="461665" cy="838200"/>
          </a:xfrm>
          <a:prstGeom prst="rect">
            <a:avLst/>
          </a:prstGeom>
          <a:solidFill>
            <a:srgbClr val="FFFF00"/>
          </a:solidFill>
          <a:ln>
            <a:solidFill>
              <a:schemeClr val="tx1"/>
            </a:solidFill>
          </a:ln>
        </p:spPr>
        <p:txBody>
          <a:bodyPr vert="eaVert" wrap="square" rtlCol="0">
            <a:spAutoFit/>
          </a:bodyPr>
          <a:lstStyle/>
          <a:p>
            <a:r>
              <a:rPr lang="zh-CN" altLang="en-US"/>
              <a:t>念一念</a:t>
            </a:r>
            <a:endParaRPr lang="en-US" dirty="0"/>
          </a:p>
        </p:txBody>
      </p:sp>
    </p:spTree>
  </p:cSld>
  <p:clrMapOvr>
    <a:masterClrMapping/>
  </p:clrMapOvr>
  <p:transition>
    <p:sndAc>
      <p:stSnd>
        <p:snd r:embed="rId2" name="2-05 第六單元 第十一課 念一念(一) 五官和雙手 1.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10000"/>
                                  </p:stCondLst>
                                  <p:childTnLst>
                                    <p:set>
                                      <p:cBhvr>
                                        <p:cTn id="6" dur="1" fill="hold">
                                          <p:stCondLst>
                                            <p:cond delay="0"/>
                                          </p:stCondLst>
                                        </p:cTn>
                                        <p:tgtEl>
                                          <p:spTgt spid="11"/>
                                        </p:tgtEl>
                                        <p:attrNameLst>
                                          <p:attrName>style.visibility</p:attrName>
                                        </p:attrNameLst>
                                      </p:cBhvr>
                                      <p:to>
                                        <p:strVal val="visible"/>
                                      </p:to>
                                    </p:set>
                                    <p:animEffect transition="in" filter="strips(downRight)">
                                      <p:cBhvr>
                                        <p:cTn id="7" dur="2000"/>
                                        <p:tgtEl>
                                          <p:spTgt spid="11"/>
                                        </p:tgtEl>
                                      </p:cBhvr>
                                    </p:animEffect>
                                  </p:childTnLst>
                                </p:cTn>
                              </p:par>
                            </p:childTnLst>
                          </p:cTn>
                        </p:par>
                        <p:par>
                          <p:cTn id="8" fill="hold">
                            <p:stCondLst>
                              <p:cond delay="12000"/>
                            </p:stCondLst>
                            <p:childTnLst>
                              <p:par>
                                <p:cTn id="9" presetID="35" presetClass="emph" presetSubtype="0" repeatCount="2000" fill="hold" nodeType="afterEffect">
                                  <p:stCondLst>
                                    <p:cond delay="0"/>
                                  </p:stCondLst>
                                  <p:childTnLst>
                                    <p:anim calcmode="discrete" valueType="str">
                                      <p:cBhvr>
                                        <p:cTn id="10" dur="500" fill="hold"/>
                                        <p:tgtEl>
                                          <p:spTgt spid="1028"/>
                                        </p:tgtEl>
                                        <p:attrNameLst>
                                          <p:attrName>style.visibility</p:attrName>
                                        </p:attrNameLst>
                                      </p:cBhvr>
                                      <p:tavLst>
                                        <p:tav tm="0">
                                          <p:val>
                                            <p:strVal val="hidden"/>
                                          </p:val>
                                        </p:tav>
                                        <p:tav tm="50000">
                                          <p:val>
                                            <p:strVal val="visible"/>
                                          </p:val>
                                        </p:tav>
                                      </p:tavLst>
                                    </p:anim>
                                  </p:childTnLst>
                                </p:cTn>
                              </p:par>
                            </p:childTnLst>
                          </p:cTn>
                        </p:par>
                        <p:par>
                          <p:cTn id="11" fill="hold">
                            <p:stCondLst>
                              <p:cond delay="13000"/>
                            </p:stCondLst>
                            <p:childTnLst>
                              <p:par>
                                <p:cTn id="12" presetID="18" presetClass="entr" presetSubtype="6"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strips(downRight)">
                                      <p:cBhvr>
                                        <p:cTn id="14" dur="3000"/>
                                        <p:tgtEl>
                                          <p:spTgt spid="14"/>
                                        </p:tgtEl>
                                      </p:cBhvr>
                                    </p:animEffect>
                                  </p:childTnLst>
                                </p:cTn>
                              </p:par>
                            </p:childTnLst>
                          </p:cTn>
                        </p:par>
                        <p:par>
                          <p:cTn id="15" fill="hold">
                            <p:stCondLst>
                              <p:cond delay="16000"/>
                            </p:stCondLst>
                            <p:childTnLst>
                              <p:par>
                                <p:cTn id="16" presetID="18" presetClass="entr" presetSubtype="6"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strips(downRight)">
                                      <p:cBhvr>
                                        <p:cTn id="18" dur="2000"/>
                                        <p:tgtEl>
                                          <p:spTgt spid="15"/>
                                        </p:tgtEl>
                                      </p:cBhvr>
                                    </p:animEffect>
                                  </p:childTnLst>
                                </p:cTn>
                              </p:par>
                            </p:childTnLst>
                          </p:cTn>
                        </p:par>
                        <p:par>
                          <p:cTn id="19" fill="hold">
                            <p:stCondLst>
                              <p:cond delay="18000"/>
                            </p:stCondLst>
                            <p:childTnLst>
                              <p:par>
                                <p:cTn id="20" presetID="18" presetClass="entr" presetSubtype="12" repeatCount="2000" fill="hold" nodeType="afterEffect">
                                  <p:stCondLst>
                                    <p:cond delay="0"/>
                                  </p:stCondLst>
                                  <p:childTnLst>
                                    <p:set>
                                      <p:cBhvr>
                                        <p:cTn id="21" dur="1" fill="hold">
                                          <p:stCondLst>
                                            <p:cond delay="0"/>
                                          </p:stCondLst>
                                        </p:cTn>
                                        <p:tgtEl>
                                          <p:spTgt spid="1027"/>
                                        </p:tgtEl>
                                        <p:attrNameLst>
                                          <p:attrName>style.visibility</p:attrName>
                                        </p:attrNameLst>
                                      </p:cBhvr>
                                      <p:to>
                                        <p:strVal val="visible"/>
                                      </p:to>
                                    </p:set>
                                    <p:animEffect transition="in" filter="strips(downLeft)">
                                      <p:cBhvr>
                                        <p:cTn id="22" dur="500"/>
                                        <p:tgtEl>
                                          <p:spTgt spid="1027"/>
                                        </p:tgtEl>
                                      </p:cBhvr>
                                    </p:animEffect>
                                  </p:childTnLst>
                                </p:cTn>
                              </p:par>
                            </p:childTnLst>
                          </p:cTn>
                        </p:par>
                        <p:par>
                          <p:cTn id="23" fill="hold">
                            <p:stCondLst>
                              <p:cond delay="19000"/>
                            </p:stCondLst>
                            <p:childTnLst>
                              <p:par>
                                <p:cTn id="24" presetID="18" presetClass="entr" presetSubtype="6"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strips(downRight)">
                                      <p:cBhvr>
                                        <p:cTn id="26" dur="2000"/>
                                        <p:tgtEl>
                                          <p:spTgt spid="19"/>
                                        </p:tgtEl>
                                      </p:cBhvr>
                                    </p:animEffect>
                                  </p:childTnLst>
                                </p:cTn>
                              </p:par>
                            </p:childTnLst>
                          </p:cTn>
                        </p:par>
                        <p:par>
                          <p:cTn id="27" fill="hold">
                            <p:stCondLst>
                              <p:cond delay="21000"/>
                            </p:stCondLst>
                            <p:childTnLst>
                              <p:par>
                                <p:cTn id="28" presetID="18" presetClass="entr" presetSubtype="6"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strips(downRight)">
                                      <p:cBhvr>
                                        <p:cTn id="30" dur="2000"/>
                                        <p:tgtEl>
                                          <p:spTgt spid="20"/>
                                        </p:tgtEl>
                                      </p:cBhvr>
                                    </p:animEffect>
                                  </p:childTnLst>
                                </p:cTn>
                              </p:par>
                            </p:childTnLst>
                          </p:cTn>
                        </p:par>
                        <p:par>
                          <p:cTn id="31" fill="hold">
                            <p:stCondLst>
                              <p:cond delay="23000"/>
                            </p:stCondLst>
                            <p:childTnLst>
                              <p:par>
                                <p:cTn id="32" presetID="26" presetClass="emph" presetSubtype="0" repeatCount="2000" fill="hold" nodeType="afterEffect">
                                  <p:stCondLst>
                                    <p:cond delay="0"/>
                                  </p:stCondLst>
                                  <p:childTnLst>
                                    <p:animEffect transition="out" filter="fade">
                                      <p:cBhvr>
                                        <p:cTn id="33" dur="500" tmFilter="0, 0; .2, .5; .8, .5; 1, 0"/>
                                        <p:tgtEl>
                                          <p:spTgt spid="1031"/>
                                        </p:tgtEl>
                                      </p:cBhvr>
                                    </p:animEffect>
                                    <p:animScale>
                                      <p:cBhvr>
                                        <p:cTn id="34" dur="250" autoRev="1" fill="hold"/>
                                        <p:tgtEl>
                                          <p:spTgt spid="1031"/>
                                        </p:tgtEl>
                                      </p:cBhvr>
                                      <p:by x="105000" y="105000"/>
                                    </p:animScale>
                                  </p:childTnLst>
                                </p:cTn>
                              </p:par>
                            </p:childTnLst>
                          </p:cTn>
                        </p:par>
                        <p:par>
                          <p:cTn id="35" fill="hold">
                            <p:stCondLst>
                              <p:cond delay="24000"/>
                            </p:stCondLst>
                            <p:childTnLst>
                              <p:par>
                                <p:cTn id="36" presetID="18" presetClass="entr" presetSubtype="6"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strips(downRight)">
                                      <p:cBhvr>
                                        <p:cTn id="38" dur="2000"/>
                                        <p:tgtEl>
                                          <p:spTgt spid="21"/>
                                        </p:tgtEl>
                                      </p:cBhvr>
                                    </p:animEffect>
                                  </p:childTnLst>
                                </p:cTn>
                              </p:par>
                            </p:childTnLst>
                          </p:cTn>
                        </p:par>
                        <p:par>
                          <p:cTn id="39" fill="hold">
                            <p:stCondLst>
                              <p:cond delay="26000"/>
                            </p:stCondLst>
                            <p:childTnLst>
                              <p:par>
                                <p:cTn id="40" presetID="18" presetClass="entr" presetSubtype="6" fill="hold" nodeType="after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strips(downRight)">
                                      <p:cBhvr>
                                        <p:cTn id="42" dur="2000"/>
                                        <p:tgtEl>
                                          <p:spTgt spid="22"/>
                                        </p:tgtEl>
                                      </p:cBhvr>
                                    </p:animEffect>
                                  </p:childTnLst>
                                </p:cTn>
                              </p:par>
                            </p:childTnLst>
                          </p:cTn>
                        </p:par>
                        <p:par>
                          <p:cTn id="43" fill="hold">
                            <p:stCondLst>
                              <p:cond delay="28000"/>
                            </p:stCondLst>
                            <p:childTnLst>
                              <p:par>
                                <p:cTn id="44" presetID="6" presetClass="emph" presetSubtype="0" fill="hold" nodeType="afterEffect">
                                  <p:stCondLst>
                                    <p:cond delay="0"/>
                                  </p:stCondLst>
                                  <p:childTnLst>
                                    <p:animScale>
                                      <p:cBhvr>
                                        <p:cTn id="45" dur="1000" fill="hold"/>
                                        <p:tgtEl>
                                          <p:spTgt spid="1033"/>
                                        </p:tgtEl>
                                      </p:cBhvr>
                                      <p:by x="130000" y="130000"/>
                                    </p:animScale>
                                  </p:childTnLst>
                                </p:cTn>
                              </p:par>
                            </p:childTnLst>
                          </p:cTn>
                        </p:par>
                        <p:par>
                          <p:cTn id="46" fill="hold">
                            <p:stCondLst>
                              <p:cond delay="29000"/>
                            </p:stCondLst>
                            <p:childTnLst>
                              <p:par>
                                <p:cTn id="47" presetID="18" presetClass="entr" presetSubtype="6" fill="hold"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strips(downRight)">
                                      <p:cBhvr>
                                        <p:cTn id="49" dur="2000"/>
                                        <p:tgtEl>
                                          <p:spTgt spid="23"/>
                                        </p:tgtEl>
                                      </p:cBhvr>
                                    </p:animEffect>
                                  </p:childTnLst>
                                </p:cTn>
                              </p:par>
                            </p:childTnLst>
                          </p:cTn>
                        </p:par>
                        <p:par>
                          <p:cTn id="50" fill="hold">
                            <p:stCondLst>
                              <p:cond delay="31000"/>
                            </p:stCondLst>
                            <p:childTnLst>
                              <p:par>
                                <p:cTn id="51" presetID="18" presetClass="entr" presetSubtype="6" fill="hold"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strips(downRight)">
                                      <p:cBhvr>
                                        <p:cTn id="53" dur="3000"/>
                                        <p:tgtEl>
                                          <p:spTgt spid="24"/>
                                        </p:tgtEl>
                                      </p:cBhvr>
                                    </p:animEffect>
                                  </p:childTnLst>
                                </p:cTn>
                              </p:par>
                            </p:childTnLst>
                          </p:cTn>
                        </p:par>
                        <p:par>
                          <p:cTn id="54" fill="hold">
                            <p:stCondLst>
                              <p:cond delay="34000"/>
                            </p:stCondLst>
                            <p:childTnLst>
                              <p:par>
                                <p:cTn id="55" presetID="23" presetClass="entr" presetSubtype="16" fill="hold" nodeType="afterEffect">
                                  <p:stCondLst>
                                    <p:cond delay="0"/>
                                  </p:stCondLst>
                                  <p:childTnLst>
                                    <p:set>
                                      <p:cBhvr>
                                        <p:cTn id="56" dur="1" fill="hold">
                                          <p:stCondLst>
                                            <p:cond delay="0"/>
                                          </p:stCondLst>
                                        </p:cTn>
                                        <p:tgtEl>
                                          <p:spTgt spid="1029"/>
                                        </p:tgtEl>
                                        <p:attrNameLst>
                                          <p:attrName>style.visibility</p:attrName>
                                        </p:attrNameLst>
                                      </p:cBhvr>
                                      <p:to>
                                        <p:strVal val="visible"/>
                                      </p:to>
                                    </p:set>
                                    <p:anim calcmode="lin" valueType="num">
                                      <p:cBhvr>
                                        <p:cTn id="57" dur="500" fill="hold"/>
                                        <p:tgtEl>
                                          <p:spTgt spid="1029"/>
                                        </p:tgtEl>
                                        <p:attrNameLst>
                                          <p:attrName>ppt_w</p:attrName>
                                        </p:attrNameLst>
                                      </p:cBhvr>
                                      <p:tavLst>
                                        <p:tav tm="0">
                                          <p:val>
                                            <p:fltVal val="0"/>
                                          </p:val>
                                        </p:tav>
                                        <p:tav tm="100000">
                                          <p:val>
                                            <p:strVal val="#ppt_w"/>
                                          </p:val>
                                        </p:tav>
                                      </p:tavLst>
                                    </p:anim>
                                    <p:anim calcmode="lin" valueType="num">
                                      <p:cBhvr>
                                        <p:cTn id="58" dur="500" fill="hold"/>
                                        <p:tgtEl>
                                          <p:spTgt spid="1029"/>
                                        </p:tgtEl>
                                        <p:attrNameLst>
                                          <p:attrName>ppt_h</p:attrName>
                                        </p:attrNameLst>
                                      </p:cBhvr>
                                      <p:tavLst>
                                        <p:tav tm="0">
                                          <p:val>
                                            <p:fltVal val="0"/>
                                          </p:val>
                                        </p:tav>
                                        <p:tav tm="100000">
                                          <p:val>
                                            <p:strVal val="#ppt_h"/>
                                          </p:val>
                                        </p:tav>
                                      </p:tavLst>
                                    </p:anim>
                                  </p:childTnLst>
                                </p:cTn>
                              </p:par>
                            </p:childTnLst>
                          </p:cTn>
                        </p:par>
                        <p:par>
                          <p:cTn id="59" fill="hold">
                            <p:stCondLst>
                              <p:cond delay="34500"/>
                            </p:stCondLst>
                            <p:childTnLst>
                              <p:par>
                                <p:cTn id="60" presetID="18" presetClass="entr" presetSubtype="6" fill="hold" nodeType="after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strips(downRight)">
                                      <p:cBhvr>
                                        <p:cTn id="62" dur="3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C:\Users\Meishing\Dropbox\meizhouhuayu\pics\111.1.png"/>
          <p:cNvPicPr>
            <a:picLocks noChangeAspect="1" noChangeArrowheads="1"/>
          </p:cNvPicPr>
          <p:nvPr/>
        </p:nvPicPr>
        <p:blipFill>
          <a:blip r:embed="rId3" cstate="print"/>
          <a:srcRect/>
          <a:stretch>
            <a:fillRect/>
          </a:stretch>
        </p:blipFill>
        <p:spPr bwMode="auto">
          <a:xfrm>
            <a:off x="1524000" y="15241"/>
            <a:ext cx="9144000" cy="6842760"/>
          </a:xfrm>
          <a:prstGeom prst="rect">
            <a:avLst/>
          </a:prstGeom>
          <a:noFill/>
        </p:spPr>
      </p:pic>
      <p:pic>
        <p:nvPicPr>
          <p:cNvPr id="1027" name="Picture 3" descr="C:\Users\Meishing\Dropbox\meizhouhuayu\pics\11.13.png"/>
          <p:cNvPicPr>
            <a:picLocks noChangeAspect="1" noChangeArrowheads="1"/>
          </p:cNvPicPr>
          <p:nvPr/>
        </p:nvPicPr>
        <p:blipFill>
          <a:blip r:embed="rId4" cstate="print"/>
          <a:srcRect/>
          <a:stretch>
            <a:fillRect/>
          </a:stretch>
        </p:blipFill>
        <p:spPr bwMode="auto">
          <a:xfrm>
            <a:off x="5334001" y="1371600"/>
            <a:ext cx="1095375" cy="877972"/>
          </a:xfrm>
          <a:prstGeom prst="rect">
            <a:avLst/>
          </a:prstGeom>
          <a:noFill/>
        </p:spPr>
      </p:pic>
      <p:pic>
        <p:nvPicPr>
          <p:cNvPr id="1028" name="Picture 4" descr="C:\Users\Meishing\Dropbox\meizhouhuayu\pics\11.16.png"/>
          <p:cNvPicPr>
            <a:picLocks noChangeAspect="1" noChangeArrowheads="1"/>
          </p:cNvPicPr>
          <p:nvPr/>
        </p:nvPicPr>
        <p:blipFill>
          <a:blip r:embed="rId5" cstate="print"/>
          <a:srcRect b="62707"/>
          <a:stretch>
            <a:fillRect/>
          </a:stretch>
        </p:blipFill>
        <p:spPr bwMode="auto">
          <a:xfrm>
            <a:off x="5181600" y="381001"/>
            <a:ext cx="1333500" cy="642937"/>
          </a:xfrm>
          <a:prstGeom prst="rect">
            <a:avLst/>
          </a:prstGeom>
          <a:noFill/>
        </p:spPr>
      </p:pic>
      <p:pic>
        <p:nvPicPr>
          <p:cNvPr id="1029" name="Picture 5" descr="C:\Users\Meishing\Dropbox\meizhouhuayu\pics\4.4.png"/>
          <p:cNvPicPr>
            <a:picLocks noChangeAspect="1" noChangeArrowheads="1"/>
          </p:cNvPicPr>
          <p:nvPr/>
        </p:nvPicPr>
        <p:blipFill>
          <a:blip r:embed="rId6" cstate="print"/>
          <a:srcRect l="3509" t="19048" r="50877" b="20635"/>
          <a:stretch>
            <a:fillRect/>
          </a:stretch>
        </p:blipFill>
        <p:spPr bwMode="auto">
          <a:xfrm>
            <a:off x="5181600" y="4876801"/>
            <a:ext cx="1070810" cy="782515"/>
          </a:xfrm>
          <a:prstGeom prst="rect">
            <a:avLst/>
          </a:prstGeom>
          <a:noFill/>
        </p:spPr>
      </p:pic>
      <p:sp>
        <p:nvSpPr>
          <p:cNvPr id="8" name="Rectangle 7"/>
          <p:cNvSpPr/>
          <p:nvPr/>
        </p:nvSpPr>
        <p:spPr>
          <a:xfrm>
            <a:off x="5562600" y="3352800"/>
            <a:ext cx="381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3" name="Picture 9" descr="human ear by bionet - Human Scalable Ear. Il s'agit d'une oreille (mon oreille gauche pour être exact) photographiée en jpeg, détourée avec le logiciel The Gimp ( http://gimp.org/ ) puis vectorisée (en une douzaine de passes) avec le logiciel Inkscape ( http://inkscape.org/ )."/>
          <p:cNvPicPr>
            <a:picLocks noChangeAspect="1" noChangeArrowheads="1"/>
          </p:cNvPicPr>
          <p:nvPr/>
        </p:nvPicPr>
        <p:blipFill>
          <a:blip r:embed="rId7" cstate="print"/>
          <a:srcRect/>
          <a:stretch>
            <a:fillRect/>
          </a:stretch>
        </p:blipFill>
        <p:spPr bwMode="auto">
          <a:xfrm>
            <a:off x="5410200" y="3657600"/>
            <a:ext cx="677418" cy="1066800"/>
          </a:xfrm>
          <a:prstGeom prst="rect">
            <a:avLst/>
          </a:prstGeom>
          <a:noFill/>
        </p:spPr>
      </p:pic>
      <p:cxnSp>
        <p:nvCxnSpPr>
          <p:cNvPr id="11" name="Straight Connector 10"/>
          <p:cNvCxnSpPr/>
          <p:nvPr/>
        </p:nvCxnSpPr>
        <p:spPr>
          <a:xfrm>
            <a:off x="1524000" y="990600"/>
            <a:ext cx="3657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477000" y="9144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524000" y="21336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400800" y="21336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524000" y="33528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031" name="Picture 7" descr="nose 2 by frankes - simple drawn nose"/>
          <p:cNvPicPr>
            <a:picLocks noChangeAspect="1" noChangeArrowheads="1"/>
          </p:cNvPicPr>
          <p:nvPr/>
        </p:nvPicPr>
        <p:blipFill>
          <a:blip r:embed="rId8" cstate="print">
            <a:duotone>
              <a:prstClr val="black"/>
              <a:srgbClr val="FF9900">
                <a:tint val="45000"/>
                <a:satMod val="400000"/>
              </a:srgbClr>
            </a:duotone>
          </a:blip>
          <a:srcRect/>
          <a:stretch>
            <a:fillRect/>
          </a:stretch>
        </p:blipFill>
        <p:spPr bwMode="auto">
          <a:xfrm>
            <a:off x="5334000" y="2438401"/>
            <a:ext cx="762000" cy="882199"/>
          </a:xfrm>
          <a:prstGeom prst="rect">
            <a:avLst/>
          </a:prstGeom>
          <a:noFill/>
        </p:spPr>
      </p:pic>
      <p:cxnSp>
        <p:nvCxnSpPr>
          <p:cNvPr id="21" name="Straight Connector 20"/>
          <p:cNvCxnSpPr/>
          <p:nvPr/>
        </p:nvCxnSpPr>
        <p:spPr>
          <a:xfrm>
            <a:off x="6400800" y="32766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524000" y="44958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400800" y="44958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524000" y="56388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324600" y="56388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7" name="Picture 3" descr="C:\Users\Meishing\Dropbox\meizhouhuayu\第一冊mics\fingers.png"/>
          <p:cNvPicPr>
            <a:picLocks noChangeAspect="1" noChangeArrowheads="1"/>
          </p:cNvPicPr>
          <p:nvPr/>
        </p:nvPicPr>
        <p:blipFill>
          <a:blip r:embed="rId9" cstate="print">
            <a:lum bright="-10000" contrast="20000"/>
          </a:blip>
          <a:srcRect/>
          <a:stretch>
            <a:fillRect/>
          </a:stretch>
        </p:blipFill>
        <p:spPr bwMode="auto">
          <a:xfrm>
            <a:off x="5105401" y="6019800"/>
            <a:ext cx="1334081" cy="838200"/>
          </a:xfrm>
          <a:prstGeom prst="rect">
            <a:avLst/>
          </a:prstGeom>
          <a:noFill/>
        </p:spPr>
      </p:pic>
      <p:sp>
        <p:nvSpPr>
          <p:cNvPr id="28" name="TextBox 27"/>
          <p:cNvSpPr txBox="1"/>
          <p:nvPr/>
        </p:nvSpPr>
        <p:spPr>
          <a:xfrm>
            <a:off x="10206336" y="0"/>
            <a:ext cx="461665" cy="838200"/>
          </a:xfrm>
          <a:prstGeom prst="rect">
            <a:avLst/>
          </a:prstGeom>
          <a:solidFill>
            <a:srgbClr val="FFFF00"/>
          </a:solidFill>
          <a:ln>
            <a:solidFill>
              <a:schemeClr val="tx1"/>
            </a:solidFill>
          </a:ln>
        </p:spPr>
        <p:txBody>
          <a:bodyPr vert="eaVert" wrap="square" rtlCol="0">
            <a:spAutoFit/>
          </a:bodyPr>
          <a:lstStyle/>
          <a:p>
            <a:r>
              <a:rPr lang="zh-CN" altLang="en-US" dirty="0"/>
              <a:t>唱一唱</a:t>
            </a:r>
            <a:endParaRPr lang="en-US" dirty="0"/>
          </a:p>
        </p:txBody>
      </p:sp>
    </p:spTree>
  </p:cSld>
  <p:clrMapOvr>
    <a:masterClrMapping/>
  </p:clrMapOvr>
  <p:transition>
    <p:sndAc>
      <p:stSnd>
        <p:snd r:embed="rId2" name="2-05 第六單元 第十一課 念一念(一) 五官和雙手2.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9000"/>
                                  </p:stCondLst>
                                  <p:childTnLst>
                                    <p:set>
                                      <p:cBhvr>
                                        <p:cTn id="6" dur="1" fill="hold">
                                          <p:stCondLst>
                                            <p:cond delay="0"/>
                                          </p:stCondLst>
                                        </p:cTn>
                                        <p:tgtEl>
                                          <p:spTgt spid="11"/>
                                        </p:tgtEl>
                                        <p:attrNameLst>
                                          <p:attrName>style.visibility</p:attrName>
                                        </p:attrNameLst>
                                      </p:cBhvr>
                                      <p:to>
                                        <p:strVal val="visible"/>
                                      </p:to>
                                    </p:set>
                                    <p:animEffect transition="in" filter="strips(downRight)">
                                      <p:cBhvr>
                                        <p:cTn id="7" dur="2000"/>
                                        <p:tgtEl>
                                          <p:spTgt spid="11"/>
                                        </p:tgtEl>
                                      </p:cBhvr>
                                    </p:animEffect>
                                  </p:childTnLst>
                                </p:cTn>
                              </p:par>
                            </p:childTnLst>
                          </p:cTn>
                        </p:par>
                        <p:par>
                          <p:cTn id="8" fill="hold">
                            <p:stCondLst>
                              <p:cond delay="11000"/>
                            </p:stCondLst>
                            <p:childTnLst>
                              <p:par>
                                <p:cTn id="9" presetID="35" presetClass="emph" presetSubtype="0" repeatCount="2000" fill="hold" nodeType="afterEffect">
                                  <p:stCondLst>
                                    <p:cond delay="0"/>
                                  </p:stCondLst>
                                  <p:childTnLst>
                                    <p:anim calcmode="discrete" valueType="str">
                                      <p:cBhvr>
                                        <p:cTn id="10" dur="1000" fill="hold"/>
                                        <p:tgtEl>
                                          <p:spTgt spid="1028"/>
                                        </p:tgtEl>
                                        <p:attrNameLst>
                                          <p:attrName>style.visibility</p:attrName>
                                        </p:attrNameLst>
                                      </p:cBhvr>
                                      <p:tavLst>
                                        <p:tav tm="0">
                                          <p:val>
                                            <p:strVal val="hidden"/>
                                          </p:val>
                                        </p:tav>
                                        <p:tav tm="50000">
                                          <p:val>
                                            <p:strVal val="visible"/>
                                          </p:val>
                                        </p:tav>
                                      </p:tavLst>
                                    </p:anim>
                                  </p:childTnLst>
                                </p:cTn>
                              </p:par>
                            </p:childTnLst>
                          </p:cTn>
                        </p:par>
                        <p:par>
                          <p:cTn id="11" fill="hold">
                            <p:stCondLst>
                              <p:cond delay="13000"/>
                            </p:stCondLst>
                            <p:childTnLst>
                              <p:par>
                                <p:cTn id="12" presetID="18" presetClass="entr" presetSubtype="6"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strips(downRight)">
                                      <p:cBhvr>
                                        <p:cTn id="14" dur="3000"/>
                                        <p:tgtEl>
                                          <p:spTgt spid="14"/>
                                        </p:tgtEl>
                                      </p:cBhvr>
                                    </p:animEffect>
                                  </p:childTnLst>
                                </p:cTn>
                              </p:par>
                            </p:childTnLst>
                          </p:cTn>
                        </p:par>
                        <p:par>
                          <p:cTn id="15" fill="hold">
                            <p:stCondLst>
                              <p:cond delay="16000"/>
                            </p:stCondLst>
                            <p:childTnLst>
                              <p:par>
                                <p:cTn id="16" presetID="18" presetClass="entr" presetSubtype="6" fill="hold" nodeType="afterEffect">
                                  <p:stCondLst>
                                    <p:cond delay="500"/>
                                  </p:stCondLst>
                                  <p:childTnLst>
                                    <p:set>
                                      <p:cBhvr>
                                        <p:cTn id="17" dur="1" fill="hold">
                                          <p:stCondLst>
                                            <p:cond delay="0"/>
                                          </p:stCondLst>
                                        </p:cTn>
                                        <p:tgtEl>
                                          <p:spTgt spid="15"/>
                                        </p:tgtEl>
                                        <p:attrNameLst>
                                          <p:attrName>style.visibility</p:attrName>
                                        </p:attrNameLst>
                                      </p:cBhvr>
                                      <p:to>
                                        <p:strVal val="visible"/>
                                      </p:to>
                                    </p:set>
                                    <p:animEffect transition="in" filter="strips(downRight)">
                                      <p:cBhvr>
                                        <p:cTn id="18" dur="3000"/>
                                        <p:tgtEl>
                                          <p:spTgt spid="15"/>
                                        </p:tgtEl>
                                      </p:cBhvr>
                                    </p:animEffect>
                                  </p:childTnLst>
                                </p:cTn>
                              </p:par>
                            </p:childTnLst>
                          </p:cTn>
                        </p:par>
                        <p:par>
                          <p:cTn id="19" fill="hold">
                            <p:stCondLst>
                              <p:cond delay="19500"/>
                            </p:stCondLst>
                            <p:childTnLst>
                              <p:par>
                                <p:cTn id="20" presetID="18" presetClass="entr" presetSubtype="12" repeatCount="2000" fill="hold" nodeType="afterEffect">
                                  <p:stCondLst>
                                    <p:cond delay="0"/>
                                  </p:stCondLst>
                                  <p:childTnLst>
                                    <p:set>
                                      <p:cBhvr>
                                        <p:cTn id="21" dur="1" fill="hold">
                                          <p:stCondLst>
                                            <p:cond delay="0"/>
                                          </p:stCondLst>
                                        </p:cTn>
                                        <p:tgtEl>
                                          <p:spTgt spid="1027"/>
                                        </p:tgtEl>
                                        <p:attrNameLst>
                                          <p:attrName>style.visibility</p:attrName>
                                        </p:attrNameLst>
                                      </p:cBhvr>
                                      <p:to>
                                        <p:strVal val="visible"/>
                                      </p:to>
                                    </p:set>
                                    <p:animEffect transition="in" filter="strips(downLeft)">
                                      <p:cBhvr>
                                        <p:cTn id="22" dur="1000"/>
                                        <p:tgtEl>
                                          <p:spTgt spid="1027"/>
                                        </p:tgtEl>
                                      </p:cBhvr>
                                    </p:animEffect>
                                  </p:childTnLst>
                                </p:cTn>
                              </p:par>
                            </p:childTnLst>
                          </p:cTn>
                        </p:par>
                        <p:par>
                          <p:cTn id="23" fill="hold">
                            <p:stCondLst>
                              <p:cond delay="21500"/>
                            </p:stCondLst>
                            <p:childTnLst>
                              <p:par>
                                <p:cTn id="24" presetID="18" presetClass="entr" presetSubtype="6"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strips(downRight)">
                                      <p:cBhvr>
                                        <p:cTn id="26" dur="3000"/>
                                        <p:tgtEl>
                                          <p:spTgt spid="19"/>
                                        </p:tgtEl>
                                      </p:cBhvr>
                                    </p:animEffect>
                                  </p:childTnLst>
                                </p:cTn>
                              </p:par>
                            </p:childTnLst>
                          </p:cTn>
                        </p:par>
                        <p:par>
                          <p:cTn id="27" fill="hold">
                            <p:stCondLst>
                              <p:cond delay="24500"/>
                            </p:stCondLst>
                            <p:childTnLst>
                              <p:par>
                                <p:cTn id="28" presetID="18" presetClass="entr" presetSubtype="6" fill="hold" nodeType="afterEffect">
                                  <p:stCondLst>
                                    <p:cond delay="1000"/>
                                  </p:stCondLst>
                                  <p:childTnLst>
                                    <p:set>
                                      <p:cBhvr>
                                        <p:cTn id="29" dur="1" fill="hold">
                                          <p:stCondLst>
                                            <p:cond delay="0"/>
                                          </p:stCondLst>
                                        </p:cTn>
                                        <p:tgtEl>
                                          <p:spTgt spid="20"/>
                                        </p:tgtEl>
                                        <p:attrNameLst>
                                          <p:attrName>style.visibility</p:attrName>
                                        </p:attrNameLst>
                                      </p:cBhvr>
                                      <p:to>
                                        <p:strVal val="visible"/>
                                      </p:to>
                                    </p:set>
                                    <p:animEffect transition="in" filter="strips(downRight)">
                                      <p:cBhvr>
                                        <p:cTn id="30" dur="3000"/>
                                        <p:tgtEl>
                                          <p:spTgt spid="20"/>
                                        </p:tgtEl>
                                      </p:cBhvr>
                                    </p:animEffect>
                                  </p:childTnLst>
                                </p:cTn>
                              </p:par>
                            </p:childTnLst>
                          </p:cTn>
                        </p:par>
                        <p:par>
                          <p:cTn id="31" fill="hold">
                            <p:stCondLst>
                              <p:cond delay="28500"/>
                            </p:stCondLst>
                            <p:childTnLst>
                              <p:par>
                                <p:cTn id="32" presetID="26" presetClass="emph" presetSubtype="0" repeatCount="2000" fill="hold" nodeType="afterEffect">
                                  <p:stCondLst>
                                    <p:cond delay="0"/>
                                  </p:stCondLst>
                                  <p:childTnLst>
                                    <p:animEffect transition="out" filter="fade">
                                      <p:cBhvr>
                                        <p:cTn id="33" dur="1000" tmFilter="0, 0; .2, .5; .8, .5; 1, 0"/>
                                        <p:tgtEl>
                                          <p:spTgt spid="1031"/>
                                        </p:tgtEl>
                                      </p:cBhvr>
                                    </p:animEffect>
                                    <p:animScale>
                                      <p:cBhvr>
                                        <p:cTn id="34" dur="500" autoRev="1" fill="hold"/>
                                        <p:tgtEl>
                                          <p:spTgt spid="1031"/>
                                        </p:tgtEl>
                                      </p:cBhvr>
                                      <p:by x="105000" y="105000"/>
                                    </p:animScale>
                                  </p:childTnLst>
                                </p:cTn>
                              </p:par>
                            </p:childTnLst>
                          </p:cTn>
                        </p:par>
                        <p:par>
                          <p:cTn id="35" fill="hold">
                            <p:stCondLst>
                              <p:cond delay="30500"/>
                            </p:stCondLst>
                            <p:childTnLst>
                              <p:par>
                                <p:cTn id="36" presetID="18" presetClass="entr" presetSubtype="6"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strips(downRight)">
                                      <p:cBhvr>
                                        <p:cTn id="38" dur="3000"/>
                                        <p:tgtEl>
                                          <p:spTgt spid="21"/>
                                        </p:tgtEl>
                                      </p:cBhvr>
                                    </p:animEffect>
                                  </p:childTnLst>
                                </p:cTn>
                              </p:par>
                            </p:childTnLst>
                          </p:cTn>
                        </p:par>
                        <p:par>
                          <p:cTn id="39" fill="hold">
                            <p:stCondLst>
                              <p:cond delay="33500"/>
                            </p:stCondLst>
                            <p:childTnLst>
                              <p:par>
                                <p:cTn id="40" presetID="18" presetClass="entr" presetSubtype="6" fill="hold" nodeType="afterEffect">
                                  <p:stCondLst>
                                    <p:cond delay="1000"/>
                                  </p:stCondLst>
                                  <p:childTnLst>
                                    <p:set>
                                      <p:cBhvr>
                                        <p:cTn id="41" dur="1" fill="hold">
                                          <p:stCondLst>
                                            <p:cond delay="0"/>
                                          </p:stCondLst>
                                        </p:cTn>
                                        <p:tgtEl>
                                          <p:spTgt spid="22"/>
                                        </p:tgtEl>
                                        <p:attrNameLst>
                                          <p:attrName>style.visibility</p:attrName>
                                        </p:attrNameLst>
                                      </p:cBhvr>
                                      <p:to>
                                        <p:strVal val="visible"/>
                                      </p:to>
                                    </p:set>
                                    <p:animEffect transition="in" filter="strips(downRight)">
                                      <p:cBhvr>
                                        <p:cTn id="42" dur="3000"/>
                                        <p:tgtEl>
                                          <p:spTgt spid="22"/>
                                        </p:tgtEl>
                                      </p:cBhvr>
                                    </p:animEffect>
                                  </p:childTnLst>
                                </p:cTn>
                              </p:par>
                            </p:childTnLst>
                          </p:cTn>
                        </p:par>
                        <p:par>
                          <p:cTn id="43" fill="hold">
                            <p:stCondLst>
                              <p:cond delay="37500"/>
                            </p:stCondLst>
                            <p:childTnLst>
                              <p:par>
                                <p:cTn id="44" presetID="6" presetClass="emph" presetSubtype="0" fill="hold" nodeType="afterEffect">
                                  <p:stCondLst>
                                    <p:cond delay="0"/>
                                  </p:stCondLst>
                                  <p:childTnLst>
                                    <p:animScale>
                                      <p:cBhvr>
                                        <p:cTn id="45" dur="1000" fill="hold"/>
                                        <p:tgtEl>
                                          <p:spTgt spid="1033"/>
                                        </p:tgtEl>
                                      </p:cBhvr>
                                      <p:by x="130000" y="130000"/>
                                    </p:animScale>
                                  </p:childTnLst>
                                </p:cTn>
                              </p:par>
                            </p:childTnLst>
                          </p:cTn>
                        </p:par>
                        <p:par>
                          <p:cTn id="46" fill="hold">
                            <p:stCondLst>
                              <p:cond delay="38500"/>
                            </p:stCondLst>
                            <p:childTnLst>
                              <p:par>
                                <p:cTn id="47" presetID="18" presetClass="entr" presetSubtype="6" fill="hold"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strips(downRight)">
                                      <p:cBhvr>
                                        <p:cTn id="49" dur="3000"/>
                                        <p:tgtEl>
                                          <p:spTgt spid="23"/>
                                        </p:tgtEl>
                                      </p:cBhvr>
                                    </p:animEffect>
                                  </p:childTnLst>
                                </p:cTn>
                              </p:par>
                            </p:childTnLst>
                          </p:cTn>
                        </p:par>
                        <p:par>
                          <p:cTn id="50" fill="hold">
                            <p:stCondLst>
                              <p:cond delay="41500"/>
                            </p:stCondLst>
                            <p:childTnLst>
                              <p:par>
                                <p:cTn id="51" presetID="18" presetClass="entr" presetSubtype="6" fill="hold" nodeType="afterEffect">
                                  <p:stCondLst>
                                    <p:cond delay="2000"/>
                                  </p:stCondLst>
                                  <p:childTnLst>
                                    <p:set>
                                      <p:cBhvr>
                                        <p:cTn id="52" dur="1" fill="hold">
                                          <p:stCondLst>
                                            <p:cond delay="0"/>
                                          </p:stCondLst>
                                        </p:cTn>
                                        <p:tgtEl>
                                          <p:spTgt spid="24"/>
                                        </p:tgtEl>
                                        <p:attrNameLst>
                                          <p:attrName>style.visibility</p:attrName>
                                        </p:attrNameLst>
                                      </p:cBhvr>
                                      <p:to>
                                        <p:strVal val="visible"/>
                                      </p:to>
                                    </p:set>
                                    <p:animEffect transition="in" filter="strips(downRight)">
                                      <p:cBhvr>
                                        <p:cTn id="53" dur="3000"/>
                                        <p:tgtEl>
                                          <p:spTgt spid="24"/>
                                        </p:tgtEl>
                                      </p:cBhvr>
                                    </p:animEffect>
                                  </p:childTnLst>
                                </p:cTn>
                              </p:par>
                            </p:childTnLst>
                          </p:cTn>
                        </p:par>
                        <p:par>
                          <p:cTn id="54" fill="hold">
                            <p:stCondLst>
                              <p:cond delay="46500"/>
                            </p:stCondLst>
                            <p:childTnLst>
                              <p:par>
                                <p:cTn id="55" presetID="23" presetClass="entr" presetSubtype="16" fill="hold" nodeType="afterEffect">
                                  <p:stCondLst>
                                    <p:cond delay="0"/>
                                  </p:stCondLst>
                                  <p:childTnLst>
                                    <p:set>
                                      <p:cBhvr>
                                        <p:cTn id="56" dur="1" fill="hold">
                                          <p:stCondLst>
                                            <p:cond delay="0"/>
                                          </p:stCondLst>
                                        </p:cTn>
                                        <p:tgtEl>
                                          <p:spTgt spid="1029"/>
                                        </p:tgtEl>
                                        <p:attrNameLst>
                                          <p:attrName>style.visibility</p:attrName>
                                        </p:attrNameLst>
                                      </p:cBhvr>
                                      <p:to>
                                        <p:strVal val="visible"/>
                                      </p:to>
                                    </p:set>
                                    <p:anim calcmode="lin" valueType="num">
                                      <p:cBhvr>
                                        <p:cTn id="57" dur="1000" fill="hold"/>
                                        <p:tgtEl>
                                          <p:spTgt spid="1029"/>
                                        </p:tgtEl>
                                        <p:attrNameLst>
                                          <p:attrName>ppt_w</p:attrName>
                                        </p:attrNameLst>
                                      </p:cBhvr>
                                      <p:tavLst>
                                        <p:tav tm="0">
                                          <p:val>
                                            <p:fltVal val="0"/>
                                          </p:val>
                                        </p:tav>
                                        <p:tav tm="100000">
                                          <p:val>
                                            <p:strVal val="#ppt_w"/>
                                          </p:val>
                                        </p:tav>
                                      </p:tavLst>
                                    </p:anim>
                                    <p:anim calcmode="lin" valueType="num">
                                      <p:cBhvr>
                                        <p:cTn id="58" dur="1000" fill="hold"/>
                                        <p:tgtEl>
                                          <p:spTgt spid="1029"/>
                                        </p:tgtEl>
                                        <p:attrNameLst>
                                          <p:attrName>ppt_h</p:attrName>
                                        </p:attrNameLst>
                                      </p:cBhvr>
                                      <p:tavLst>
                                        <p:tav tm="0">
                                          <p:val>
                                            <p:fltVal val="0"/>
                                          </p:val>
                                        </p:tav>
                                        <p:tav tm="100000">
                                          <p:val>
                                            <p:strVal val="#ppt_h"/>
                                          </p:val>
                                        </p:tav>
                                      </p:tavLst>
                                    </p:anim>
                                  </p:childTnLst>
                                </p:cTn>
                              </p:par>
                            </p:childTnLst>
                          </p:cTn>
                        </p:par>
                        <p:par>
                          <p:cTn id="59" fill="hold">
                            <p:stCondLst>
                              <p:cond delay="47500"/>
                            </p:stCondLst>
                            <p:childTnLst>
                              <p:par>
                                <p:cTn id="60" presetID="18" presetClass="entr" presetSubtype="6" fill="hold" nodeType="after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strips(downRight)">
                                      <p:cBhvr>
                                        <p:cTn id="62" dur="3000"/>
                                        <p:tgtEl>
                                          <p:spTgt spid="25"/>
                                        </p:tgtEl>
                                      </p:cBhvr>
                                    </p:animEffect>
                                  </p:childTnLst>
                                </p:cTn>
                              </p:par>
                            </p:childTnLst>
                          </p:cTn>
                        </p:par>
                        <p:par>
                          <p:cTn id="63" fill="hold">
                            <p:stCondLst>
                              <p:cond delay="50500"/>
                            </p:stCondLst>
                            <p:childTnLst>
                              <p:par>
                                <p:cTn id="64" presetID="35" presetClass="emph" presetSubtype="0" repeatCount="18000" fill="hold" nodeType="afterEffect">
                                  <p:stCondLst>
                                    <p:cond delay="0"/>
                                  </p:stCondLst>
                                  <p:childTnLst>
                                    <p:anim calcmode="discrete" valueType="str">
                                      <p:cBhvr>
                                        <p:cTn id="65" dur="1000" fill="hold"/>
                                        <p:tgtEl>
                                          <p:spTgt spid="1028"/>
                                        </p:tgtEl>
                                        <p:attrNameLst>
                                          <p:attrName>style.visibility</p:attrName>
                                        </p:attrNameLst>
                                      </p:cBhvr>
                                      <p:tavLst>
                                        <p:tav tm="0">
                                          <p:val>
                                            <p:strVal val="hidden"/>
                                          </p:val>
                                        </p:tav>
                                        <p:tav tm="50000">
                                          <p:val>
                                            <p:strVal val="visible"/>
                                          </p:val>
                                        </p:tav>
                                      </p:tavLst>
                                    </p:anim>
                                  </p:childTnLst>
                                </p:cTn>
                              </p:par>
                            </p:childTnLst>
                          </p:cTn>
                        </p:par>
                        <p:par>
                          <p:cTn id="66" fill="hold">
                            <p:stCondLst>
                              <p:cond delay="68500"/>
                            </p:stCondLst>
                            <p:childTnLst>
                              <p:par>
                                <p:cTn id="67" presetID="35" presetClass="emph" presetSubtype="0" repeatCount="8000" fill="hold" nodeType="afterEffect">
                                  <p:stCondLst>
                                    <p:cond delay="0"/>
                                  </p:stCondLst>
                                  <p:childTnLst>
                                    <p:anim calcmode="discrete" valueType="str">
                                      <p:cBhvr>
                                        <p:cTn id="68" dur="1000" fill="hold"/>
                                        <p:tgtEl>
                                          <p:spTgt spid="1027"/>
                                        </p:tgtEl>
                                        <p:attrNameLst>
                                          <p:attrName>style.visibility</p:attrName>
                                        </p:attrNameLst>
                                      </p:cBhvr>
                                      <p:tavLst>
                                        <p:tav tm="0">
                                          <p:val>
                                            <p:strVal val="hidden"/>
                                          </p:val>
                                        </p:tav>
                                        <p:tav tm="50000">
                                          <p:val>
                                            <p:strVal val="visible"/>
                                          </p:val>
                                        </p:tav>
                                      </p:tavLst>
                                    </p:anim>
                                  </p:childTnLst>
                                </p:cTn>
                              </p:par>
                            </p:childTnLst>
                          </p:cTn>
                        </p:par>
                        <p:par>
                          <p:cTn id="69" fill="hold">
                            <p:stCondLst>
                              <p:cond delay="76500"/>
                            </p:stCondLst>
                            <p:childTnLst>
                              <p:par>
                                <p:cTn id="70" presetID="35" presetClass="emph" presetSubtype="0" repeatCount="9000" fill="hold" nodeType="afterEffect">
                                  <p:stCondLst>
                                    <p:cond delay="0"/>
                                  </p:stCondLst>
                                  <p:childTnLst>
                                    <p:anim calcmode="discrete" valueType="str">
                                      <p:cBhvr>
                                        <p:cTn id="71" dur="1000" fill="hold"/>
                                        <p:tgtEl>
                                          <p:spTgt spid="1031"/>
                                        </p:tgtEl>
                                        <p:attrNameLst>
                                          <p:attrName>style.visibility</p:attrName>
                                        </p:attrNameLst>
                                      </p:cBhvr>
                                      <p:tavLst>
                                        <p:tav tm="0">
                                          <p:val>
                                            <p:strVal val="hidden"/>
                                          </p:val>
                                        </p:tav>
                                        <p:tav tm="50000">
                                          <p:val>
                                            <p:strVal val="visible"/>
                                          </p:val>
                                        </p:tav>
                                      </p:tavLst>
                                    </p:anim>
                                  </p:childTnLst>
                                </p:cTn>
                              </p:par>
                            </p:childTnLst>
                          </p:cTn>
                        </p:par>
                        <p:par>
                          <p:cTn id="72" fill="hold">
                            <p:stCondLst>
                              <p:cond delay="85500"/>
                            </p:stCondLst>
                            <p:childTnLst>
                              <p:par>
                                <p:cTn id="73" presetID="35" presetClass="emph" presetSubtype="0" repeatCount="8000" fill="hold" nodeType="afterEffect">
                                  <p:stCondLst>
                                    <p:cond delay="0"/>
                                  </p:stCondLst>
                                  <p:childTnLst>
                                    <p:anim calcmode="discrete" valueType="str">
                                      <p:cBhvr>
                                        <p:cTn id="74" dur="1000" fill="hold"/>
                                        <p:tgtEl>
                                          <p:spTgt spid="1033"/>
                                        </p:tgtEl>
                                        <p:attrNameLst>
                                          <p:attrName>style.visibility</p:attrName>
                                        </p:attrNameLst>
                                      </p:cBhvr>
                                      <p:tavLst>
                                        <p:tav tm="0">
                                          <p:val>
                                            <p:strVal val="hidden"/>
                                          </p:val>
                                        </p:tav>
                                        <p:tav tm="50000">
                                          <p:val>
                                            <p:strVal val="visible"/>
                                          </p:val>
                                        </p:tav>
                                      </p:tavLst>
                                    </p:anim>
                                  </p:childTnLst>
                                </p:cTn>
                              </p:par>
                            </p:childTnLst>
                          </p:cTn>
                        </p:par>
                        <p:par>
                          <p:cTn id="75" fill="hold">
                            <p:stCondLst>
                              <p:cond delay="93500"/>
                            </p:stCondLst>
                            <p:childTnLst>
                              <p:par>
                                <p:cTn id="76" presetID="35" presetClass="emph" presetSubtype="0" repeatCount="indefinite" fill="hold" nodeType="afterEffect">
                                  <p:stCondLst>
                                    <p:cond delay="0"/>
                                  </p:stCondLst>
                                  <p:childTnLst>
                                    <p:anim calcmode="discrete" valueType="str">
                                      <p:cBhvr>
                                        <p:cTn id="77" dur="1000" fill="hold"/>
                                        <p:tgtEl>
                                          <p:spTgt spid="102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2780929"/>
            <a:ext cx="8305800" cy="1368152"/>
          </a:xfrm>
        </p:spPr>
        <p:style>
          <a:lnRef idx="1">
            <a:schemeClr val="accent3"/>
          </a:lnRef>
          <a:fillRef idx="2">
            <a:schemeClr val="accent3"/>
          </a:fillRef>
          <a:effectRef idx="1">
            <a:schemeClr val="accent3"/>
          </a:effectRef>
          <a:fontRef idx="minor">
            <a:schemeClr val="dk1"/>
          </a:fontRef>
        </p:style>
        <p:txBody>
          <a:bodyPr>
            <a:noAutofit/>
          </a:bodyPr>
          <a:lstStyle/>
          <a:p>
            <a:pPr algn="ctr"/>
            <a:r>
              <a:rPr lang="zh-CN" altLang="en-US" sz="7200" dirty="0">
                <a:solidFill>
                  <a:srgbClr val="002060"/>
                </a:solidFill>
                <a:latin typeface="Adobe Kaiti Std R" pitchFamily="18" charset="-128"/>
                <a:ea typeface="Adobe Kaiti Std R" pitchFamily="18" charset="-128"/>
              </a:rPr>
              <a:t>念一念</a:t>
            </a:r>
            <a:r>
              <a:rPr lang="zh-TW" altLang="en-US" sz="7200" dirty="0">
                <a:solidFill>
                  <a:srgbClr val="002060"/>
                </a:solidFill>
                <a:latin typeface="Adobe Kaiti Std R" pitchFamily="18" charset="-128"/>
                <a:ea typeface="Adobe Kaiti Std R" pitchFamily="18" charset="-128"/>
              </a:rPr>
              <a:t>：口</a:t>
            </a:r>
            <a:r>
              <a:rPr lang="zh-CN" altLang="en-US" sz="7200" dirty="0">
                <a:solidFill>
                  <a:srgbClr val="002060"/>
                </a:solidFill>
                <a:latin typeface="Adobe Kaiti Std R" pitchFamily="18" charset="-128"/>
                <a:ea typeface="Adobe Kaiti Std R" pitchFamily="18" charset="-128"/>
              </a:rPr>
              <a:t>说</a:t>
            </a:r>
            <a:r>
              <a:rPr lang="zh-TW" altLang="en-US" sz="7200" dirty="0">
                <a:solidFill>
                  <a:srgbClr val="002060"/>
                </a:solidFill>
                <a:latin typeface="Adobe Kaiti Std R" pitchFamily="18" charset="-128"/>
                <a:ea typeface="Adobe Kaiti Std R" pitchFamily="18" charset="-128"/>
              </a:rPr>
              <a:t>好</a:t>
            </a:r>
            <a:r>
              <a:rPr lang="zh-CN" altLang="en-US" sz="7200" dirty="0">
                <a:solidFill>
                  <a:srgbClr val="002060"/>
                </a:solidFill>
                <a:latin typeface="Adobe Kaiti Std R" pitchFamily="18" charset="-128"/>
                <a:ea typeface="Adobe Kaiti Std R" pitchFamily="18" charset="-128"/>
              </a:rPr>
              <a:t>话</a:t>
            </a:r>
            <a:endParaRPr lang="en-US" sz="7200" dirty="0">
              <a:solidFill>
                <a:srgbClr val="002060"/>
              </a:solidFill>
              <a:latin typeface="Adobe Kaiti Std R" pitchFamily="18" charset="-128"/>
              <a:ea typeface="Adobe Kaiti Std R" pitchFamily="18" charset="-12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Meishing\Dropbox\meizhouhuayu\pics\111.3.png"/>
          <p:cNvPicPr>
            <a:picLocks noChangeAspect="1" noChangeArrowheads="1"/>
          </p:cNvPicPr>
          <p:nvPr/>
        </p:nvPicPr>
        <p:blipFill>
          <a:blip r:embed="rId3" cstate="print"/>
          <a:srcRect l="55751" t="73977"/>
          <a:stretch>
            <a:fillRect/>
          </a:stretch>
        </p:blipFill>
        <p:spPr bwMode="auto">
          <a:xfrm>
            <a:off x="5334000" y="5257800"/>
            <a:ext cx="5130464" cy="1163638"/>
          </a:xfrm>
          <a:prstGeom prst="rect">
            <a:avLst/>
          </a:prstGeom>
          <a:noFill/>
        </p:spPr>
      </p:pic>
      <p:pic>
        <p:nvPicPr>
          <p:cNvPr id="2052" name="Picture 4" descr="C:\Users\Meishing\Dropbox\meizhouhuayu\pics\111.3.png"/>
          <p:cNvPicPr>
            <a:picLocks noChangeAspect="1" noChangeArrowheads="1"/>
          </p:cNvPicPr>
          <p:nvPr/>
        </p:nvPicPr>
        <p:blipFill>
          <a:blip r:embed="rId3" cstate="print"/>
          <a:srcRect r="54871" b="74795"/>
          <a:stretch>
            <a:fillRect/>
          </a:stretch>
        </p:blipFill>
        <p:spPr bwMode="auto">
          <a:xfrm>
            <a:off x="1524000" y="3505200"/>
            <a:ext cx="5299227" cy="1141412"/>
          </a:xfrm>
          <a:prstGeom prst="rect">
            <a:avLst/>
          </a:prstGeom>
          <a:noFill/>
        </p:spPr>
      </p:pic>
      <p:pic>
        <p:nvPicPr>
          <p:cNvPr id="2051" name="Picture 3" descr="C:\Users\Meishing\Dropbox\meizhouhuayu\pics\111.2.png"/>
          <p:cNvPicPr>
            <a:picLocks noChangeAspect="1" noChangeArrowheads="1"/>
          </p:cNvPicPr>
          <p:nvPr/>
        </p:nvPicPr>
        <p:blipFill>
          <a:blip r:embed="rId4" cstate="print"/>
          <a:srcRect l="55330" t="72960"/>
          <a:stretch>
            <a:fillRect/>
          </a:stretch>
        </p:blipFill>
        <p:spPr bwMode="auto">
          <a:xfrm>
            <a:off x="5257800" y="1676400"/>
            <a:ext cx="5197366" cy="1219200"/>
          </a:xfrm>
          <a:prstGeom prst="rect">
            <a:avLst/>
          </a:prstGeom>
          <a:noFill/>
        </p:spPr>
      </p:pic>
      <p:pic>
        <p:nvPicPr>
          <p:cNvPr id="2050" name="Picture 2" descr="C:\Users\Meishing\Dropbox\meizhouhuayu\pics\111.2.png"/>
          <p:cNvPicPr>
            <a:picLocks noChangeAspect="1" noChangeArrowheads="1"/>
          </p:cNvPicPr>
          <p:nvPr/>
        </p:nvPicPr>
        <p:blipFill>
          <a:blip r:embed="rId4" cstate="print"/>
          <a:srcRect r="51581" b="74009"/>
          <a:stretch>
            <a:fillRect/>
          </a:stretch>
        </p:blipFill>
        <p:spPr bwMode="auto">
          <a:xfrm>
            <a:off x="1524000" y="0"/>
            <a:ext cx="5486401" cy="1219200"/>
          </a:xfrm>
          <a:prstGeom prst="rect">
            <a:avLst/>
          </a:prstGeom>
          <a:noFill/>
        </p:spPr>
      </p:pic>
      <p:sp>
        <p:nvSpPr>
          <p:cNvPr id="11" name="Rectangle 10"/>
          <p:cNvSpPr/>
          <p:nvPr/>
        </p:nvSpPr>
        <p:spPr>
          <a:xfrm>
            <a:off x="6248400" y="0"/>
            <a:ext cx="441960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5" name="Picture 3" descr="C:\Users\Meishing\Dropbox\meizhouhuayu\pics\11.5.png"/>
          <p:cNvPicPr>
            <a:picLocks noChangeAspect="1" noChangeArrowheads="1"/>
          </p:cNvPicPr>
          <p:nvPr/>
        </p:nvPicPr>
        <p:blipFill>
          <a:blip r:embed="rId5" cstate="print"/>
          <a:srcRect/>
          <a:stretch>
            <a:fillRect/>
          </a:stretch>
        </p:blipFill>
        <p:spPr bwMode="auto">
          <a:xfrm>
            <a:off x="7696200" y="-1"/>
            <a:ext cx="1981200" cy="1710027"/>
          </a:xfrm>
          <a:prstGeom prst="rect">
            <a:avLst/>
          </a:prstGeom>
          <a:noFill/>
        </p:spPr>
      </p:pic>
      <p:pic>
        <p:nvPicPr>
          <p:cNvPr id="23556" name="Picture 4" descr="C:\Users\Meishing\Dropbox\meizhouhuayu\pics\11.6.png"/>
          <p:cNvPicPr>
            <a:picLocks noChangeAspect="1" noChangeArrowheads="1"/>
          </p:cNvPicPr>
          <p:nvPr/>
        </p:nvPicPr>
        <p:blipFill>
          <a:blip r:embed="rId6" cstate="print"/>
          <a:srcRect/>
          <a:stretch>
            <a:fillRect/>
          </a:stretch>
        </p:blipFill>
        <p:spPr bwMode="auto">
          <a:xfrm>
            <a:off x="2133600" y="1676400"/>
            <a:ext cx="2492962" cy="1762126"/>
          </a:xfrm>
          <a:prstGeom prst="rect">
            <a:avLst/>
          </a:prstGeom>
          <a:noFill/>
        </p:spPr>
      </p:pic>
      <p:pic>
        <p:nvPicPr>
          <p:cNvPr id="23559" name="Picture 7" descr="C:\Users\Meishing\Dropbox\meizhouhuayu\pics\11.9.png"/>
          <p:cNvPicPr>
            <a:picLocks noChangeAspect="1" noChangeArrowheads="1"/>
          </p:cNvPicPr>
          <p:nvPr/>
        </p:nvPicPr>
        <p:blipFill>
          <a:blip r:embed="rId7" cstate="print"/>
          <a:srcRect/>
          <a:stretch>
            <a:fillRect/>
          </a:stretch>
        </p:blipFill>
        <p:spPr bwMode="auto">
          <a:xfrm>
            <a:off x="6705600" y="2971800"/>
            <a:ext cx="3682882" cy="1847142"/>
          </a:xfrm>
          <a:prstGeom prst="rect">
            <a:avLst/>
          </a:prstGeom>
          <a:noFill/>
        </p:spPr>
      </p:pic>
      <p:pic>
        <p:nvPicPr>
          <p:cNvPr id="23560" name="Picture 8" descr="C:\Users\Meishing\Dropbox\meizhouhuayu\pics\11.10.png"/>
          <p:cNvPicPr>
            <a:picLocks noChangeAspect="1" noChangeArrowheads="1"/>
          </p:cNvPicPr>
          <p:nvPr/>
        </p:nvPicPr>
        <p:blipFill>
          <a:blip r:embed="rId8" cstate="print"/>
          <a:srcRect/>
          <a:stretch>
            <a:fillRect/>
          </a:stretch>
        </p:blipFill>
        <p:spPr bwMode="auto">
          <a:xfrm>
            <a:off x="1524000" y="4922294"/>
            <a:ext cx="3505200" cy="1935707"/>
          </a:xfrm>
          <a:prstGeom prst="rect">
            <a:avLst/>
          </a:prstGeom>
          <a:noFill/>
        </p:spPr>
      </p:pic>
      <p:sp>
        <p:nvSpPr>
          <p:cNvPr id="12" name="Right Arrow 11"/>
          <p:cNvSpPr/>
          <p:nvPr/>
        </p:nvSpPr>
        <p:spPr>
          <a:xfrm>
            <a:off x="1524000" y="990600"/>
            <a:ext cx="4953000" cy="2286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5334000" y="2667000"/>
            <a:ext cx="4953000" cy="2286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1524000" y="4572000"/>
            <a:ext cx="4953000" cy="2286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5334000" y="6248400"/>
            <a:ext cx="4953000" cy="2286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0206336" y="0"/>
            <a:ext cx="461665" cy="838200"/>
          </a:xfrm>
          <a:prstGeom prst="rect">
            <a:avLst/>
          </a:prstGeom>
          <a:solidFill>
            <a:srgbClr val="FFFF00"/>
          </a:solidFill>
          <a:ln>
            <a:solidFill>
              <a:schemeClr val="tx1"/>
            </a:solidFill>
          </a:ln>
        </p:spPr>
        <p:txBody>
          <a:bodyPr vert="eaVert" wrap="square" rtlCol="0">
            <a:spAutoFit/>
          </a:bodyPr>
          <a:lstStyle/>
          <a:p>
            <a:r>
              <a:rPr lang="zh-CN" altLang="en-US"/>
              <a:t>念一念</a:t>
            </a:r>
            <a:endParaRPr lang="en-US" dirty="0"/>
          </a:p>
        </p:txBody>
      </p:sp>
    </p:spTree>
  </p:cSld>
  <p:clrMapOvr>
    <a:masterClrMapping/>
  </p:clrMapOvr>
  <p:transition>
    <p:sndAc>
      <p:stSnd>
        <p:snd r:embed="rId2" name="2-06 第六單元 第十一課 念一念(二) 口說好話1.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500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3000"/>
                                        <p:tgtEl>
                                          <p:spTgt spid="12"/>
                                        </p:tgtEl>
                                      </p:cBhvr>
                                    </p:animEffect>
                                  </p:childTnLst>
                                </p:cTn>
                              </p:par>
                            </p:childTnLst>
                          </p:cTn>
                        </p:par>
                        <p:par>
                          <p:cTn id="8" fill="hold">
                            <p:stCondLst>
                              <p:cond delay="8000"/>
                            </p:stCondLst>
                            <p:childTnLst>
                              <p:par>
                                <p:cTn id="9" presetID="32" presetClass="emph" presetSubtype="0" fill="hold" nodeType="afterEffect">
                                  <p:stCondLst>
                                    <p:cond delay="0"/>
                                  </p:stCondLst>
                                  <p:childTnLst>
                                    <p:animClr clrSpc="rgb" dir="cw">
                                      <p:cBhvr override="childStyle">
                                        <p:cTn id="10" dur="100" fill="hold"/>
                                        <p:tgtEl>
                                          <p:spTgt spid="23555"/>
                                        </p:tgtEl>
                                        <p:attrNameLst>
                                          <p:attrName>style.color</p:attrName>
                                        </p:attrNameLst>
                                      </p:cBhvr>
                                      <p:to>
                                        <a:schemeClr val="accent2"/>
                                      </p:to>
                                    </p:animClr>
                                    <p:animClr clrSpc="rgb" dir="cw">
                                      <p:cBhvr>
                                        <p:cTn id="11" dur="100" fill="hold"/>
                                        <p:tgtEl>
                                          <p:spTgt spid="23555"/>
                                        </p:tgtEl>
                                        <p:attrNameLst>
                                          <p:attrName>fillcolor</p:attrName>
                                        </p:attrNameLst>
                                      </p:cBhvr>
                                      <p:to>
                                        <a:schemeClr val="accent2"/>
                                      </p:to>
                                    </p:animClr>
                                    <p:set>
                                      <p:cBhvr>
                                        <p:cTn id="12" dur="100" fill="hold"/>
                                        <p:tgtEl>
                                          <p:spTgt spid="23555"/>
                                        </p:tgtEl>
                                        <p:attrNameLst>
                                          <p:attrName>fill.type</p:attrName>
                                        </p:attrNameLst>
                                      </p:cBhvr>
                                      <p:to>
                                        <p:strVal val="solid"/>
                                      </p:to>
                                    </p:set>
                                    <p:set>
                                      <p:cBhvr>
                                        <p:cTn id="13" dur="100" fill="hold"/>
                                        <p:tgtEl>
                                          <p:spTgt spid="23555"/>
                                        </p:tgtEl>
                                        <p:attrNameLst>
                                          <p:attrName>fill.on</p:attrName>
                                        </p:attrNameLst>
                                      </p:cBhvr>
                                      <p:to>
                                        <p:strVal val="true"/>
                                      </p:to>
                                    </p:set>
                                    <p:animRot by="120000">
                                      <p:cBhvr>
                                        <p:cTn id="14" dur="100" fill="hold">
                                          <p:stCondLst>
                                            <p:cond delay="0"/>
                                          </p:stCondLst>
                                        </p:cTn>
                                        <p:tgtEl>
                                          <p:spTgt spid="23555"/>
                                        </p:tgtEl>
                                        <p:attrNameLst>
                                          <p:attrName>r</p:attrName>
                                        </p:attrNameLst>
                                      </p:cBhvr>
                                    </p:animRot>
                                    <p:animRot by="-240000">
                                      <p:cBhvr>
                                        <p:cTn id="15" dur="200" fill="hold">
                                          <p:stCondLst>
                                            <p:cond delay="200"/>
                                          </p:stCondLst>
                                        </p:cTn>
                                        <p:tgtEl>
                                          <p:spTgt spid="23555"/>
                                        </p:tgtEl>
                                        <p:attrNameLst>
                                          <p:attrName>r</p:attrName>
                                        </p:attrNameLst>
                                      </p:cBhvr>
                                    </p:animRot>
                                    <p:animRot by="240000">
                                      <p:cBhvr>
                                        <p:cTn id="16" dur="200" fill="hold">
                                          <p:stCondLst>
                                            <p:cond delay="400"/>
                                          </p:stCondLst>
                                        </p:cTn>
                                        <p:tgtEl>
                                          <p:spTgt spid="23555"/>
                                        </p:tgtEl>
                                        <p:attrNameLst>
                                          <p:attrName>r</p:attrName>
                                        </p:attrNameLst>
                                      </p:cBhvr>
                                    </p:animRot>
                                    <p:animRot by="-240000">
                                      <p:cBhvr>
                                        <p:cTn id="17" dur="200" fill="hold">
                                          <p:stCondLst>
                                            <p:cond delay="600"/>
                                          </p:stCondLst>
                                        </p:cTn>
                                        <p:tgtEl>
                                          <p:spTgt spid="23555"/>
                                        </p:tgtEl>
                                        <p:attrNameLst>
                                          <p:attrName>r</p:attrName>
                                        </p:attrNameLst>
                                      </p:cBhvr>
                                    </p:animRot>
                                    <p:animRot by="120000">
                                      <p:cBhvr>
                                        <p:cTn id="18" dur="200" fill="hold">
                                          <p:stCondLst>
                                            <p:cond delay="800"/>
                                          </p:stCondLst>
                                        </p:cTn>
                                        <p:tgtEl>
                                          <p:spTgt spid="23555"/>
                                        </p:tgtEl>
                                        <p:attrNameLst>
                                          <p:attrName>r</p:attrName>
                                        </p:attrNameLst>
                                      </p:cBhvr>
                                    </p:animRot>
                                  </p:childTnLst>
                                </p:cTn>
                              </p:par>
                            </p:childTnLst>
                          </p:cTn>
                        </p:par>
                        <p:par>
                          <p:cTn id="19" fill="hold">
                            <p:stCondLst>
                              <p:cond delay="9000"/>
                            </p:stCondLst>
                            <p:childTnLst>
                              <p:par>
                                <p:cTn id="20" presetID="18" presetClass="entr" presetSubtype="6"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strips(downRight)">
                                      <p:cBhvr>
                                        <p:cTn id="22" dur="3000"/>
                                        <p:tgtEl>
                                          <p:spTgt spid="13"/>
                                        </p:tgtEl>
                                      </p:cBhvr>
                                    </p:animEffect>
                                  </p:childTnLst>
                                </p:cTn>
                              </p:par>
                            </p:childTnLst>
                          </p:cTn>
                        </p:par>
                        <p:par>
                          <p:cTn id="23" fill="hold">
                            <p:stCondLst>
                              <p:cond delay="12000"/>
                            </p:stCondLst>
                            <p:childTnLst>
                              <p:par>
                                <p:cTn id="24" presetID="32" presetClass="emph" presetSubtype="0" fill="hold" nodeType="afterEffect">
                                  <p:stCondLst>
                                    <p:cond delay="0"/>
                                  </p:stCondLst>
                                  <p:childTnLst>
                                    <p:animClr clrSpc="rgb" dir="cw">
                                      <p:cBhvr override="childStyle">
                                        <p:cTn id="25" dur="100" fill="hold"/>
                                        <p:tgtEl>
                                          <p:spTgt spid="23556"/>
                                        </p:tgtEl>
                                        <p:attrNameLst>
                                          <p:attrName>style.color</p:attrName>
                                        </p:attrNameLst>
                                      </p:cBhvr>
                                      <p:to>
                                        <a:schemeClr val="accent2"/>
                                      </p:to>
                                    </p:animClr>
                                    <p:animClr clrSpc="rgb" dir="cw">
                                      <p:cBhvr>
                                        <p:cTn id="26" dur="100" fill="hold"/>
                                        <p:tgtEl>
                                          <p:spTgt spid="23556"/>
                                        </p:tgtEl>
                                        <p:attrNameLst>
                                          <p:attrName>fillcolor</p:attrName>
                                        </p:attrNameLst>
                                      </p:cBhvr>
                                      <p:to>
                                        <a:schemeClr val="accent2"/>
                                      </p:to>
                                    </p:animClr>
                                    <p:set>
                                      <p:cBhvr>
                                        <p:cTn id="27" dur="100" fill="hold"/>
                                        <p:tgtEl>
                                          <p:spTgt spid="23556"/>
                                        </p:tgtEl>
                                        <p:attrNameLst>
                                          <p:attrName>fill.type</p:attrName>
                                        </p:attrNameLst>
                                      </p:cBhvr>
                                      <p:to>
                                        <p:strVal val="solid"/>
                                      </p:to>
                                    </p:set>
                                    <p:set>
                                      <p:cBhvr>
                                        <p:cTn id="28" dur="100" fill="hold"/>
                                        <p:tgtEl>
                                          <p:spTgt spid="23556"/>
                                        </p:tgtEl>
                                        <p:attrNameLst>
                                          <p:attrName>fill.on</p:attrName>
                                        </p:attrNameLst>
                                      </p:cBhvr>
                                      <p:to>
                                        <p:strVal val="true"/>
                                      </p:to>
                                    </p:set>
                                    <p:animRot by="120000">
                                      <p:cBhvr>
                                        <p:cTn id="29" dur="100" fill="hold">
                                          <p:stCondLst>
                                            <p:cond delay="0"/>
                                          </p:stCondLst>
                                        </p:cTn>
                                        <p:tgtEl>
                                          <p:spTgt spid="23556"/>
                                        </p:tgtEl>
                                        <p:attrNameLst>
                                          <p:attrName>r</p:attrName>
                                        </p:attrNameLst>
                                      </p:cBhvr>
                                    </p:animRot>
                                    <p:animRot by="-240000">
                                      <p:cBhvr>
                                        <p:cTn id="30" dur="200" fill="hold">
                                          <p:stCondLst>
                                            <p:cond delay="200"/>
                                          </p:stCondLst>
                                        </p:cTn>
                                        <p:tgtEl>
                                          <p:spTgt spid="23556"/>
                                        </p:tgtEl>
                                        <p:attrNameLst>
                                          <p:attrName>r</p:attrName>
                                        </p:attrNameLst>
                                      </p:cBhvr>
                                    </p:animRot>
                                    <p:animRot by="240000">
                                      <p:cBhvr>
                                        <p:cTn id="31" dur="200" fill="hold">
                                          <p:stCondLst>
                                            <p:cond delay="400"/>
                                          </p:stCondLst>
                                        </p:cTn>
                                        <p:tgtEl>
                                          <p:spTgt spid="23556"/>
                                        </p:tgtEl>
                                        <p:attrNameLst>
                                          <p:attrName>r</p:attrName>
                                        </p:attrNameLst>
                                      </p:cBhvr>
                                    </p:animRot>
                                    <p:animRot by="-240000">
                                      <p:cBhvr>
                                        <p:cTn id="32" dur="200" fill="hold">
                                          <p:stCondLst>
                                            <p:cond delay="600"/>
                                          </p:stCondLst>
                                        </p:cTn>
                                        <p:tgtEl>
                                          <p:spTgt spid="23556"/>
                                        </p:tgtEl>
                                        <p:attrNameLst>
                                          <p:attrName>r</p:attrName>
                                        </p:attrNameLst>
                                      </p:cBhvr>
                                    </p:animRot>
                                    <p:animRot by="120000">
                                      <p:cBhvr>
                                        <p:cTn id="33" dur="200" fill="hold">
                                          <p:stCondLst>
                                            <p:cond delay="800"/>
                                          </p:stCondLst>
                                        </p:cTn>
                                        <p:tgtEl>
                                          <p:spTgt spid="23556"/>
                                        </p:tgtEl>
                                        <p:attrNameLst>
                                          <p:attrName>r</p:attrName>
                                        </p:attrNameLst>
                                      </p:cBhvr>
                                    </p:animRot>
                                  </p:childTnLst>
                                </p:cTn>
                              </p:par>
                            </p:childTnLst>
                          </p:cTn>
                        </p:par>
                        <p:par>
                          <p:cTn id="34" fill="hold">
                            <p:stCondLst>
                              <p:cond delay="13000"/>
                            </p:stCondLst>
                            <p:childTnLst>
                              <p:par>
                                <p:cTn id="35" presetID="18" presetClass="entr" presetSubtype="6"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strips(downRight)">
                                      <p:cBhvr>
                                        <p:cTn id="37" dur="3000"/>
                                        <p:tgtEl>
                                          <p:spTgt spid="14"/>
                                        </p:tgtEl>
                                      </p:cBhvr>
                                    </p:animEffect>
                                  </p:childTnLst>
                                </p:cTn>
                              </p:par>
                            </p:childTnLst>
                          </p:cTn>
                        </p:par>
                        <p:par>
                          <p:cTn id="38" fill="hold">
                            <p:stCondLst>
                              <p:cond delay="16000"/>
                            </p:stCondLst>
                            <p:childTnLst>
                              <p:par>
                                <p:cTn id="39" presetID="23" presetClass="entr" presetSubtype="16" fill="hold" nodeType="afterEffect">
                                  <p:stCondLst>
                                    <p:cond delay="0"/>
                                  </p:stCondLst>
                                  <p:childTnLst>
                                    <p:set>
                                      <p:cBhvr>
                                        <p:cTn id="40" dur="1" fill="hold">
                                          <p:stCondLst>
                                            <p:cond delay="0"/>
                                          </p:stCondLst>
                                        </p:cTn>
                                        <p:tgtEl>
                                          <p:spTgt spid="23559"/>
                                        </p:tgtEl>
                                        <p:attrNameLst>
                                          <p:attrName>style.visibility</p:attrName>
                                        </p:attrNameLst>
                                      </p:cBhvr>
                                      <p:to>
                                        <p:strVal val="visible"/>
                                      </p:to>
                                    </p:set>
                                    <p:anim calcmode="lin" valueType="num">
                                      <p:cBhvr>
                                        <p:cTn id="41" dur="1000" fill="hold"/>
                                        <p:tgtEl>
                                          <p:spTgt spid="23559"/>
                                        </p:tgtEl>
                                        <p:attrNameLst>
                                          <p:attrName>ppt_w</p:attrName>
                                        </p:attrNameLst>
                                      </p:cBhvr>
                                      <p:tavLst>
                                        <p:tav tm="0">
                                          <p:val>
                                            <p:fltVal val="0"/>
                                          </p:val>
                                        </p:tav>
                                        <p:tav tm="100000">
                                          <p:val>
                                            <p:strVal val="#ppt_w"/>
                                          </p:val>
                                        </p:tav>
                                      </p:tavLst>
                                    </p:anim>
                                    <p:anim calcmode="lin" valueType="num">
                                      <p:cBhvr>
                                        <p:cTn id="42" dur="1000" fill="hold"/>
                                        <p:tgtEl>
                                          <p:spTgt spid="23559"/>
                                        </p:tgtEl>
                                        <p:attrNameLst>
                                          <p:attrName>ppt_h</p:attrName>
                                        </p:attrNameLst>
                                      </p:cBhvr>
                                      <p:tavLst>
                                        <p:tav tm="0">
                                          <p:val>
                                            <p:fltVal val="0"/>
                                          </p:val>
                                        </p:tav>
                                        <p:tav tm="100000">
                                          <p:val>
                                            <p:strVal val="#ppt_h"/>
                                          </p:val>
                                        </p:tav>
                                      </p:tavLst>
                                    </p:anim>
                                  </p:childTnLst>
                                </p:cTn>
                              </p:par>
                            </p:childTnLst>
                          </p:cTn>
                        </p:par>
                        <p:par>
                          <p:cTn id="43" fill="hold">
                            <p:stCondLst>
                              <p:cond delay="17000"/>
                            </p:stCondLst>
                            <p:childTnLst>
                              <p:par>
                                <p:cTn id="44" presetID="18" presetClass="entr" presetSubtype="6"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strips(downRight)">
                                      <p:cBhvr>
                                        <p:cTn id="46" dur="3000"/>
                                        <p:tgtEl>
                                          <p:spTgt spid="15"/>
                                        </p:tgtEl>
                                      </p:cBhvr>
                                    </p:animEffect>
                                  </p:childTnLst>
                                </p:cTn>
                              </p:par>
                            </p:childTnLst>
                          </p:cTn>
                        </p:par>
                        <p:par>
                          <p:cTn id="47" fill="hold">
                            <p:stCondLst>
                              <p:cond delay="20000"/>
                            </p:stCondLst>
                            <p:childTnLst>
                              <p:par>
                                <p:cTn id="48" presetID="2" presetClass="entr" presetSubtype="2" fill="hold" nodeType="afterEffect">
                                  <p:stCondLst>
                                    <p:cond delay="0"/>
                                  </p:stCondLst>
                                  <p:childTnLst>
                                    <p:set>
                                      <p:cBhvr>
                                        <p:cTn id="49" dur="1" fill="hold">
                                          <p:stCondLst>
                                            <p:cond delay="0"/>
                                          </p:stCondLst>
                                        </p:cTn>
                                        <p:tgtEl>
                                          <p:spTgt spid="23560"/>
                                        </p:tgtEl>
                                        <p:attrNameLst>
                                          <p:attrName>style.visibility</p:attrName>
                                        </p:attrNameLst>
                                      </p:cBhvr>
                                      <p:to>
                                        <p:strVal val="visible"/>
                                      </p:to>
                                    </p:set>
                                    <p:anim calcmode="lin" valueType="num">
                                      <p:cBhvr additive="base">
                                        <p:cTn id="50" dur="2000" fill="hold"/>
                                        <p:tgtEl>
                                          <p:spTgt spid="23560"/>
                                        </p:tgtEl>
                                        <p:attrNameLst>
                                          <p:attrName>ppt_x</p:attrName>
                                        </p:attrNameLst>
                                      </p:cBhvr>
                                      <p:tavLst>
                                        <p:tav tm="0">
                                          <p:val>
                                            <p:strVal val="1+#ppt_w/2"/>
                                          </p:val>
                                        </p:tav>
                                        <p:tav tm="100000">
                                          <p:val>
                                            <p:strVal val="#ppt_x"/>
                                          </p:val>
                                        </p:tav>
                                      </p:tavLst>
                                    </p:anim>
                                    <p:anim calcmode="lin" valueType="num">
                                      <p:cBhvr additive="base">
                                        <p:cTn id="51" dur="2000" fill="hold"/>
                                        <p:tgtEl>
                                          <p:spTgt spid="235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5" descr="C:\Users\Meishing\Dropbox\meizhouhuayu\pics\111.3.png"/>
          <p:cNvPicPr>
            <a:picLocks noChangeAspect="1" noChangeArrowheads="1"/>
          </p:cNvPicPr>
          <p:nvPr/>
        </p:nvPicPr>
        <p:blipFill>
          <a:blip r:embed="rId3" cstate="print"/>
          <a:srcRect l="55751" t="73977"/>
          <a:stretch>
            <a:fillRect/>
          </a:stretch>
        </p:blipFill>
        <p:spPr bwMode="auto">
          <a:xfrm>
            <a:off x="5334000" y="5257800"/>
            <a:ext cx="5130464" cy="1163638"/>
          </a:xfrm>
          <a:prstGeom prst="rect">
            <a:avLst/>
          </a:prstGeom>
          <a:noFill/>
        </p:spPr>
      </p:pic>
      <p:pic>
        <p:nvPicPr>
          <p:cNvPr id="18" name="Picture 4" descr="C:\Users\Meishing\Dropbox\meizhouhuayu\pics\111.3.png"/>
          <p:cNvPicPr>
            <a:picLocks noChangeAspect="1" noChangeArrowheads="1"/>
          </p:cNvPicPr>
          <p:nvPr/>
        </p:nvPicPr>
        <p:blipFill>
          <a:blip r:embed="rId3" cstate="print"/>
          <a:srcRect r="54871" b="74795"/>
          <a:stretch>
            <a:fillRect/>
          </a:stretch>
        </p:blipFill>
        <p:spPr bwMode="auto">
          <a:xfrm>
            <a:off x="1524001" y="3581400"/>
            <a:ext cx="5299227" cy="1141412"/>
          </a:xfrm>
          <a:prstGeom prst="rect">
            <a:avLst/>
          </a:prstGeom>
          <a:noFill/>
        </p:spPr>
      </p:pic>
      <p:pic>
        <p:nvPicPr>
          <p:cNvPr id="17" name="Picture 3" descr="C:\Users\Meishing\Dropbox\meizhouhuayu\pics\111.2.png"/>
          <p:cNvPicPr>
            <a:picLocks noChangeAspect="1" noChangeArrowheads="1"/>
          </p:cNvPicPr>
          <p:nvPr/>
        </p:nvPicPr>
        <p:blipFill>
          <a:blip r:embed="rId4" cstate="print"/>
          <a:srcRect l="55330" t="72960"/>
          <a:stretch>
            <a:fillRect/>
          </a:stretch>
        </p:blipFill>
        <p:spPr bwMode="auto">
          <a:xfrm>
            <a:off x="5257800" y="1676400"/>
            <a:ext cx="5197366" cy="1219200"/>
          </a:xfrm>
          <a:prstGeom prst="rect">
            <a:avLst/>
          </a:prstGeom>
          <a:noFill/>
        </p:spPr>
      </p:pic>
      <p:pic>
        <p:nvPicPr>
          <p:cNvPr id="16" name="Picture 2" descr="C:\Users\Meishing\Dropbox\meizhouhuayu\pics\111.2.png"/>
          <p:cNvPicPr>
            <a:picLocks noChangeAspect="1" noChangeArrowheads="1"/>
          </p:cNvPicPr>
          <p:nvPr/>
        </p:nvPicPr>
        <p:blipFill>
          <a:blip r:embed="rId4" cstate="print"/>
          <a:srcRect r="51581" b="74009"/>
          <a:stretch>
            <a:fillRect/>
          </a:stretch>
        </p:blipFill>
        <p:spPr bwMode="auto">
          <a:xfrm>
            <a:off x="1524000" y="0"/>
            <a:ext cx="5486401" cy="1219200"/>
          </a:xfrm>
          <a:prstGeom prst="rect">
            <a:avLst/>
          </a:prstGeom>
          <a:noFill/>
        </p:spPr>
      </p:pic>
      <p:sp>
        <p:nvSpPr>
          <p:cNvPr id="11" name="Rectangle 10"/>
          <p:cNvSpPr/>
          <p:nvPr/>
        </p:nvSpPr>
        <p:spPr>
          <a:xfrm>
            <a:off x="6248400" y="0"/>
            <a:ext cx="441960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5" name="Picture 3" descr="C:\Users\Meishing\Dropbox\meizhouhuayu\pics\11.5.png"/>
          <p:cNvPicPr>
            <a:picLocks noChangeAspect="1" noChangeArrowheads="1"/>
          </p:cNvPicPr>
          <p:nvPr/>
        </p:nvPicPr>
        <p:blipFill>
          <a:blip r:embed="rId5" cstate="print"/>
          <a:srcRect/>
          <a:stretch>
            <a:fillRect/>
          </a:stretch>
        </p:blipFill>
        <p:spPr bwMode="auto">
          <a:xfrm>
            <a:off x="7696200" y="-1"/>
            <a:ext cx="1981200" cy="1710027"/>
          </a:xfrm>
          <a:prstGeom prst="rect">
            <a:avLst/>
          </a:prstGeom>
          <a:noFill/>
        </p:spPr>
      </p:pic>
      <p:pic>
        <p:nvPicPr>
          <p:cNvPr id="23556" name="Picture 4" descr="C:\Users\Meishing\Dropbox\meizhouhuayu\pics\11.6.png"/>
          <p:cNvPicPr>
            <a:picLocks noChangeAspect="1" noChangeArrowheads="1"/>
          </p:cNvPicPr>
          <p:nvPr/>
        </p:nvPicPr>
        <p:blipFill>
          <a:blip r:embed="rId6" cstate="print"/>
          <a:srcRect/>
          <a:stretch>
            <a:fillRect/>
          </a:stretch>
        </p:blipFill>
        <p:spPr bwMode="auto">
          <a:xfrm>
            <a:off x="2133600" y="1676400"/>
            <a:ext cx="2492962" cy="1762126"/>
          </a:xfrm>
          <a:prstGeom prst="rect">
            <a:avLst/>
          </a:prstGeom>
          <a:noFill/>
        </p:spPr>
      </p:pic>
      <p:pic>
        <p:nvPicPr>
          <p:cNvPr id="23559" name="Picture 7" descr="C:\Users\Meishing\Dropbox\meizhouhuayu\pics\11.9.png"/>
          <p:cNvPicPr>
            <a:picLocks noChangeAspect="1" noChangeArrowheads="1"/>
          </p:cNvPicPr>
          <p:nvPr/>
        </p:nvPicPr>
        <p:blipFill>
          <a:blip r:embed="rId7" cstate="print"/>
          <a:srcRect/>
          <a:stretch>
            <a:fillRect/>
          </a:stretch>
        </p:blipFill>
        <p:spPr bwMode="auto">
          <a:xfrm>
            <a:off x="6782742" y="2971800"/>
            <a:ext cx="3682882" cy="1847142"/>
          </a:xfrm>
          <a:prstGeom prst="rect">
            <a:avLst/>
          </a:prstGeom>
          <a:noFill/>
        </p:spPr>
      </p:pic>
      <p:pic>
        <p:nvPicPr>
          <p:cNvPr id="23560" name="Picture 8" descr="C:\Users\Meishing\Dropbox\meizhouhuayu\pics\11.10.png"/>
          <p:cNvPicPr>
            <a:picLocks noChangeAspect="1" noChangeArrowheads="1"/>
          </p:cNvPicPr>
          <p:nvPr/>
        </p:nvPicPr>
        <p:blipFill>
          <a:blip r:embed="rId8" cstate="print"/>
          <a:srcRect/>
          <a:stretch>
            <a:fillRect/>
          </a:stretch>
        </p:blipFill>
        <p:spPr bwMode="auto">
          <a:xfrm>
            <a:off x="1524000" y="4922294"/>
            <a:ext cx="3505200" cy="1935707"/>
          </a:xfrm>
          <a:prstGeom prst="rect">
            <a:avLst/>
          </a:prstGeom>
          <a:noFill/>
        </p:spPr>
      </p:pic>
      <p:sp>
        <p:nvSpPr>
          <p:cNvPr id="12" name="Right Arrow 11"/>
          <p:cNvSpPr/>
          <p:nvPr/>
        </p:nvSpPr>
        <p:spPr>
          <a:xfrm>
            <a:off x="1524000" y="990600"/>
            <a:ext cx="4953000" cy="2286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5334000" y="2667000"/>
            <a:ext cx="4953000" cy="2286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1524000" y="4572000"/>
            <a:ext cx="4953000" cy="2286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5334000" y="6248400"/>
            <a:ext cx="4953000" cy="2286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0206336" y="0"/>
            <a:ext cx="461665" cy="838200"/>
          </a:xfrm>
          <a:prstGeom prst="rect">
            <a:avLst/>
          </a:prstGeom>
          <a:solidFill>
            <a:srgbClr val="FFFF00"/>
          </a:solidFill>
          <a:ln>
            <a:solidFill>
              <a:schemeClr val="tx1"/>
            </a:solidFill>
          </a:ln>
        </p:spPr>
        <p:txBody>
          <a:bodyPr vert="eaVert" wrap="square" rtlCol="0">
            <a:spAutoFit/>
          </a:bodyPr>
          <a:lstStyle/>
          <a:p>
            <a:r>
              <a:rPr lang="zh-CN" altLang="en-US" dirty="0"/>
              <a:t>唱一唱</a:t>
            </a:r>
            <a:endParaRPr lang="en-US" dirty="0"/>
          </a:p>
        </p:txBody>
      </p:sp>
    </p:spTree>
  </p:cSld>
  <p:clrMapOvr>
    <a:masterClrMapping/>
  </p:clrMapOvr>
  <p:transition>
    <p:sndAc>
      <p:stSnd>
        <p:snd r:embed="rId2" name="2-06 第六單元 第十一課 念一念(二) 口說好話2.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800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3000"/>
                                        <p:tgtEl>
                                          <p:spTgt spid="12"/>
                                        </p:tgtEl>
                                      </p:cBhvr>
                                    </p:animEffect>
                                  </p:childTnLst>
                                </p:cTn>
                              </p:par>
                            </p:childTnLst>
                          </p:cTn>
                        </p:par>
                        <p:par>
                          <p:cTn id="8" fill="hold">
                            <p:stCondLst>
                              <p:cond delay="11000"/>
                            </p:stCondLst>
                            <p:childTnLst>
                              <p:par>
                                <p:cTn id="9" presetID="32" presetClass="emph" presetSubtype="0" fill="hold" nodeType="afterEffect">
                                  <p:stCondLst>
                                    <p:cond delay="0"/>
                                  </p:stCondLst>
                                  <p:childTnLst>
                                    <p:animClr clrSpc="rgb" dir="cw">
                                      <p:cBhvr override="childStyle">
                                        <p:cTn id="10" dur="100" fill="hold"/>
                                        <p:tgtEl>
                                          <p:spTgt spid="23555"/>
                                        </p:tgtEl>
                                        <p:attrNameLst>
                                          <p:attrName>style.color</p:attrName>
                                        </p:attrNameLst>
                                      </p:cBhvr>
                                      <p:to>
                                        <a:schemeClr val="accent2"/>
                                      </p:to>
                                    </p:animClr>
                                    <p:animClr clrSpc="rgb" dir="cw">
                                      <p:cBhvr>
                                        <p:cTn id="11" dur="100" fill="hold"/>
                                        <p:tgtEl>
                                          <p:spTgt spid="23555"/>
                                        </p:tgtEl>
                                        <p:attrNameLst>
                                          <p:attrName>fillcolor</p:attrName>
                                        </p:attrNameLst>
                                      </p:cBhvr>
                                      <p:to>
                                        <a:schemeClr val="accent2"/>
                                      </p:to>
                                    </p:animClr>
                                    <p:set>
                                      <p:cBhvr>
                                        <p:cTn id="12" dur="100" fill="hold"/>
                                        <p:tgtEl>
                                          <p:spTgt spid="23555"/>
                                        </p:tgtEl>
                                        <p:attrNameLst>
                                          <p:attrName>fill.type</p:attrName>
                                        </p:attrNameLst>
                                      </p:cBhvr>
                                      <p:to>
                                        <p:strVal val="solid"/>
                                      </p:to>
                                    </p:set>
                                    <p:set>
                                      <p:cBhvr>
                                        <p:cTn id="13" dur="100" fill="hold"/>
                                        <p:tgtEl>
                                          <p:spTgt spid="23555"/>
                                        </p:tgtEl>
                                        <p:attrNameLst>
                                          <p:attrName>fill.on</p:attrName>
                                        </p:attrNameLst>
                                      </p:cBhvr>
                                      <p:to>
                                        <p:strVal val="true"/>
                                      </p:to>
                                    </p:set>
                                    <p:animRot by="120000">
                                      <p:cBhvr>
                                        <p:cTn id="14" dur="100" fill="hold">
                                          <p:stCondLst>
                                            <p:cond delay="0"/>
                                          </p:stCondLst>
                                        </p:cTn>
                                        <p:tgtEl>
                                          <p:spTgt spid="23555"/>
                                        </p:tgtEl>
                                        <p:attrNameLst>
                                          <p:attrName>r</p:attrName>
                                        </p:attrNameLst>
                                      </p:cBhvr>
                                    </p:animRot>
                                    <p:animRot by="-240000">
                                      <p:cBhvr>
                                        <p:cTn id="15" dur="200" fill="hold">
                                          <p:stCondLst>
                                            <p:cond delay="200"/>
                                          </p:stCondLst>
                                        </p:cTn>
                                        <p:tgtEl>
                                          <p:spTgt spid="23555"/>
                                        </p:tgtEl>
                                        <p:attrNameLst>
                                          <p:attrName>r</p:attrName>
                                        </p:attrNameLst>
                                      </p:cBhvr>
                                    </p:animRot>
                                    <p:animRot by="240000">
                                      <p:cBhvr>
                                        <p:cTn id="16" dur="200" fill="hold">
                                          <p:stCondLst>
                                            <p:cond delay="400"/>
                                          </p:stCondLst>
                                        </p:cTn>
                                        <p:tgtEl>
                                          <p:spTgt spid="23555"/>
                                        </p:tgtEl>
                                        <p:attrNameLst>
                                          <p:attrName>r</p:attrName>
                                        </p:attrNameLst>
                                      </p:cBhvr>
                                    </p:animRot>
                                    <p:animRot by="-240000">
                                      <p:cBhvr>
                                        <p:cTn id="17" dur="200" fill="hold">
                                          <p:stCondLst>
                                            <p:cond delay="600"/>
                                          </p:stCondLst>
                                        </p:cTn>
                                        <p:tgtEl>
                                          <p:spTgt spid="23555"/>
                                        </p:tgtEl>
                                        <p:attrNameLst>
                                          <p:attrName>r</p:attrName>
                                        </p:attrNameLst>
                                      </p:cBhvr>
                                    </p:animRot>
                                    <p:animRot by="120000">
                                      <p:cBhvr>
                                        <p:cTn id="18" dur="200" fill="hold">
                                          <p:stCondLst>
                                            <p:cond delay="800"/>
                                          </p:stCondLst>
                                        </p:cTn>
                                        <p:tgtEl>
                                          <p:spTgt spid="23555"/>
                                        </p:tgtEl>
                                        <p:attrNameLst>
                                          <p:attrName>r</p:attrName>
                                        </p:attrNameLst>
                                      </p:cBhvr>
                                    </p:animRot>
                                  </p:childTnLst>
                                </p:cTn>
                              </p:par>
                            </p:childTnLst>
                          </p:cTn>
                        </p:par>
                        <p:par>
                          <p:cTn id="19" fill="hold">
                            <p:stCondLst>
                              <p:cond delay="12000"/>
                            </p:stCondLst>
                            <p:childTnLst>
                              <p:par>
                                <p:cTn id="20" presetID="18" presetClass="entr" presetSubtype="6"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strips(downRight)">
                                      <p:cBhvr>
                                        <p:cTn id="22" dur="3000"/>
                                        <p:tgtEl>
                                          <p:spTgt spid="13"/>
                                        </p:tgtEl>
                                      </p:cBhvr>
                                    </p:animEffect>
                                  </p:childTnLst>
                                </p:cTn>
                              </p:par>
                            </p:childTnLst>
                          </p:cTn>
                        </p:par>
                        <p:par>
                          <p:cTn id="23" fill="hold">
                            <p:stCondLst>
                              <p:cond delay="15000"/>
                            </p:stCondLst>
                            <p:childTnLst>
                              <p:par>
                                <p:cTn id="24" presetID="32" presetClass="emph" presetSubtype="0" fill="hold" nodeType="afterEffect">
                                  <p:stCondLst>
                                    <p:cond delay="0"/>
                                  </p:stCondLst>
                                  <p:childTnLst>
                                    <p:animClr clrSpc="rgb" dir="cw">
                                      <p:cBhvr override="childStyle">
                                        <p:cTn id="25" dur="100" fill="hold"/>
                                        <p:tgtEl>
                                          <p:spTgt spid="23556"/>
                                        </p:tgtEl>
                                        <p:attrNameLst>
                                          <p:attrName>style.color</p:attrName>
                                        </p:attrNameLst>
                                      </p:cBhvr>
                                      <p:to>
                                        <a:schemeClr val="accent2"/>
                                      </p:to>
                                    </p:animClr>
                                    <p:animClr clrSpc="rgb" dir="cw">
                                      <p:cBhvr>
                                        <p:cTn id="26" dur="100" fill="hold"/>
                                        <p:tgtEl>
                                          <p:spTgt spid="23556"/>
                                        </p:tgtEl>
                                        <p:attrNameLst>
                                          <p:attrName>fillcolor</p:attrName>
                                        </p:attrNameLst>
                                      </p:cBhvr>
                                      <p:to>
                                        <a:schemeClr val="accent2"/>
                                      </p:to>
                                    </p:animClr>
                                    <p:set>
                                      <p:cBhvr>
                                        <p:cTn id="27" dur="100" fill="hold"/>
                                        <p:tgtEl>
                                          <p:spTgt spid="23556"/>
                                        </p:tgtEl>
                                        <p:attrNameLst>
                                          <p:attrName>fill.type</p:attrName>
                                        </p:attrNameLst>
                                      </p:cBhvr>
                                      <p:to>
                                        <p:strVal val="solid"/>
                                      </p:to>
                                    </p:set>
                                    <p:set>
                                      <p:cBhvr>
                                        <p:cTn id="28" dur="100" fill="hold"/>
                                        <p:tgtEl>
                                          <p:spTgt spid="23556"/>
                                        </p:tgtEl>
                                        <p:attrNameLst>
                                          <p:attrName>fill.on</p:attrName>
                                        </p:attrNameLst>
                                      </p:cBhvr>
                                      <p:to>
                                        <p:strVal val="true"/>
                                      </p:to>
                                    </p:set>
                                    <p:animRot by="120000">
                                      <p:cBhvr>
                                        <p:cTn id="29" dur="100" fill="hold">
                                          <p:stCondLst>
                                            <p:cond delay="0"/>
                                          </p:stCondLst>
                                        </p:cTn>
                                        <p:tgtEl>
                                          <p:spTgt spid="23556"/>
                                        </p:tgtEl>
                                        <p:attrNameLst>
                                          <p:attrName>r</p:attrName>
                                        </p:attrNameLst>
                                      </p:cBhvr>
                                    </p:animRot>
                                    <p:animRot by="-240000">
                                      <p:cBhvr>
                                        <p:cTn id="30" dur="200" fill="hold">
                                          <p:stCondLst>
                                            <p:cond delay="200"/>
                                          </p:stCondLst>
                                        </p:cTn>
                                        <p:tgtEl>
                                          <p:spTgt spid="23556"/>
                                        </p:tgtEl>
                                        <p:attrNameLst>
                                          <p:attrName>r</p:attrName>
                                        </p:attrNameLst>
                                      </p:cBhvr>
                                    </p:animRot>
                                    <p:animRot by="240000">
                                      <p:cBhvr>
                                        <p:cTn id="31" dur="200" fill="hold">
                                          <p:stCondLst>
                                            <p:cond delay="400"/>
                                          </p:stCondLst>
                                        </p:cTn>
                                        <p:tgtEl>
                                          <p:spTgt spid="23556"/>
                                        </p:tgtEl>
                                        <p:attrNameLst>
                                          <p:attrName>r</p:attrName>
                                        </p:attrNameLst>
                                      </p:cBhvr>
                                    </p:animRot>
                                    <p:animRot by="-240000">
                                      <p:cBhvr>
                                        <p:cTn id="32" dur="200" fill="hold">
                                          <p:stCondLst>
                                            <p:cond delay="600"/>
                                          </p:stCondLst>
                                        </p:cTn>
                                        <p:tgtEl>
                                          <p:spTgt spid="23556"/>
                                        </p:tgtEl>
                                        <p:attrNameLst>
                                          <p:attrName>r</p:attrName>
                                        </p:attrNameLst>
                                      </p:cBhvr>
                                    </p:animRot>
                                    <p:animRot by="120000">
                                      <p:cBhvr>
                                        <p:cTn id="33" dur="200" fill="hold">
                                          <p:stCondLst>
                                            <p:cond delay="800"/>
                                          </p:stCondLst>
                                        </p:cTn>
                                        <p:tgtEl>
                                          <p:spTgt spid="23556"/>
                                        </p:tgtEl>
                                        <p:attrNameLst>
                                          <p:attrName>r</p:attrName>
                                        </p:attrNameLst>
                                      </p:cBhvr>
                                    </p:animRot>
                                  </p:childTnLst>
                                </p:cTn>
                              </p:par>
                            </p:childTnLst>
                          </p:cTn>
                        </p:par>
                        <p:par>
                          <p:cTn id="34" fill="hold">
                            <p:stCondLst>
                              <p:cond delay="16000"/>
                            </p:stCondLst>
                            <p:childTnLst>
                              <p:par>
                                <p:cTn id="35" presetID="18" presetClass="entr" presetSubtype="6"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strips(downRight)">
                                      <p:cBhvr>
                                        <p:cTn id="37" dur="3000"/>
                                        <p:tgtEl>
                                          <p:spTgt spid="14"/>
                                        </p:tgtEl>
                                      </p:cBhvr>
                                    </p:animEffect>
                                  </p:childTnLst>
                                </p:cTn>
                              </p:par>
                            </p:childTnLst>
                          </p:cTn>
                        </p:par>
                        <p:par>
                          <p:cTn id="38" fill="hold">
                            <p:stCondLst>
                              <p:cond delay="19000"/>
                            </p:stCondLst>
                            <p:childTnLst>
                              <p:par>
                                <p:cTn id="39" presetID="23" presetClass="entr" presetSubtype="16" fill="hold" nodeType="afterEffect">
                                  <p:stCondLst>
                                    <p:cond delay="0"/>
                                  </p:stCondLst>
                                  <p:childTnLst>
                                    <p:set>
                                      <p:cBhvr>
                                        <p:cTn id="40" dur="1" fill="hold">
                                          <p:stCondLst>
                                            <p:cond delay="0"/>
                                          </p:stCondLst>
                                        </p:cTn>
                                        <p:tgtEl>
                                          <p:spTgt spid="23559"/>
                                        </p:tgtEl>
                                        <p:attrNameLst>
                                          <p:attrName>style.visibility</p:attrName>
                                        </p:attrNameLst>
                                      </p:cBhvr>
                                      <p:to>
                                        <p:strVal val="visible"/>
                                      </p:to>
                                    </p:set>
                                    <p:anim calcmode="lin" valueType="num">
                                      <p:cBhvr>
                                        <p:cTn id="41" dur="1000" fill="hold"/>
                                        <p:tgtEl>
                                          <p:spTgt spid="23559"/>
                                        </p:tgtEl>
                                        <p:attrNameLst>
                                          <p:attrName>ppt_w</p:attrName>
                                        </p:attrNameLst>
                                      </p:cBhvr>
                                      <p:tavLst>
                                        <p:tav tm="0">
                                          <p:val>
                                            <p:fltVal val="0"/>
                                          </p:val>
                                        </p:tav>
                                        <p:tav tm="100000">
                                          <p:val>
                                            <p:strVal val="#ppt_w"/>
                                          </p:val>
                                        </p:tav>
                                      </p:tavLst>
                                    </p:anim>
                                    <p:anim calcmode="lin" valueType="num">
                                      <p:cBhvr>
                                        <p:cTn id="42" dur="1000" fill="hold"/>
                                        <p:tgtEl>
                                          <p:spTgt spid="23559"/>
                                        </p:tgtEl>
                                        <p:attrNameLst>
                                          <p:attrName>ppt_h</p:attrName>
                                        </p:attrNameLst>
                                      </p:cBhvr>
                                      <p:tavLst>
                                        <p:tav tm="0">
                                          <p:val>
                                            <p:fltVal val="0"/>
                                          </p:val>
                                        </p:tav>
                                        <p:tav tm="100000">
                                          <p:val>
                                            <p:strVal val="#ppt_h"/>
                                          </p:val>
                                        </p:tav>
                                      </p:tavLst>
                                    </p:anim>
                                  </p:childTnLst>
                                </p:cTn>
                              </p:par>
                            </p:childTnLst>
                          </p:cTn>
                        </p:par>
                        <p:par>
                          <p:cTn id="43" fill="hold">
                            <p:stCondLst>
                              <p:cond delay="20000"/>
                            </p:stCondLst>
                            <p:childTnLst>
                              <p:par>
                                <p:cTn id="44" presetID="18" presetClass="entr" presetSubtype="6"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strips(downRight)">
                                      <p:cBhvr>
                                        <p:cTn id="46" dur="3000"/>
                                        <p:tgtEl>
                                          <p:spTgt spid="15"/>
                                        </p:tgtEl>
                                      </p:cBhvr>
                                    </p:animEffect>
                                  </p:childTnLst>
                                </p:cTn>
                              </p:par>
                            </p:childTnLst>
                          </p:cTn>
                        </p:par>
                        <p:par>
                          <p:cTn id="47" fill="hold">
                            <p:stCondLst>
                              <p:cond delay="23000"/>
                            </p:stCondLst>
                            <p:childTnLst>
                              <p:par>
                                <p:cTn id="48" presetID="2" presetClass="entr" presetSubtype="2" fill="hold" nodeType="afterEffect">
                                  <p:stCondLst>
                                    <p:cond delay="0"/>
                                  </p:stCondLst>
                                  <p:childTnLst>
                                    <p:set>
                                      <p:cBhvr>
                                        <p:cTn id="49" dur="1" fill="hold">
                                          <p:stCondLst>
                                            <p:cond delay="0"/>
                                          </p:stCondLst>
                                        </p:cTn>
                                        <p:tgtEl>
                                          <p:spTgt spid="23560"/>
                                        </p:tgtEl>
                                        <p:attrNameLst>
                                          <p:attrName>style.visibility</p:attrName>
                                        </p:attrNameLst>
                                      </p:cBhvr>
                                      <p:to>
                                        <p:strVal val="visible"/>
                                      </p:to>
                                    </p:set>
                                    <p:anim calcmode="lin" valueType="num">
                                      <p:cBhvr additive="base">
                                        <p:cTn id="50" dur="1000" fill="hold"/>
                                        <p:tgtEl>
                                          <p:spTgt spid="23560"/>
                                        </p:tgtEl>
                                        <p:attrNameLst>
                                          <p:attrName>ppt_x</p:attrName>
                                        </p:attrNameLst>
                                      </p:cBhvr>
                                      <p:tavLst>
                                        <p:tav tm="0">
                                          <p:val>
                                            <p:strVal val="1+#ppt_w/2"/>
                                          </p:val>
                                        </p:tav>
                                        <p:tav tm="100000">
                                          <p:val>
                                            <p:strVal val="#ppt_x"/>
                                          </p:val>
                                        </p:tav>
                                      </p:tavLst>
                                    </p:anim>
                                    <p:anim calcmode="lin" valueType="num">
                                      <p:cBhvr additive="base">
                                        <p:cTn id="51" dur="1000" fill="hold"/>
                                        <p:tgtEl>
                                          <p:spTgt spid="23560"/>
                                        </p:tgtEl>
                                        <p:attrNameLst>
                                          <p:attrName>ppt_y</p:attrName>
                                        </p:attrNameLst>
                                      </p:cBhvr>
                                      <p:tavLst>
                                        <p:tav tm="0">
                                          <p:val>
                                            <p:strVal val="#ppt_y"/>
                                          </p:val>
                                        </p:tav>
                                        <p:tav tm="100000">
                                          <p:val>
                                            <p:strVal val="#ppt_y"/>
                                          </p:val>
                                        </p:tav>
                                      </p:tavLst>
                                    </p:anim>
                                  </p:childTnLst>
                                </p:cTn>
                              </p:par>
                            </p:childTnLst>
                          </p:cTn>
                        </p:par>
                        <p:par>
                          <p:cTn id="52" fill="hold">
                            <p:stCondLst>
                              <p:cond delay="24000"/>
                            </p:stCondLst>
                            <p:childTnLst>
                              <p:par>
                                <p:cTn id="53" presetID="29" presetClass="exit" presetSubtype="0" repeatCount="8000" fill="hold" nodeType="afterEffect">
                                  <p:stCondLst>
                                    <p:cond delay="0"/>
                                  </p:stCondLst>
                                  <p:childTnLst>
                                    <p:anim calcmode="lin" valueType="num">
                                      <p:cBhvr>
                                        <p:cTn id="54" dur="1000"/>
                                        <p:tgtEl>
                                          <p:spTgt spid="23560"/>
                                        </p:tgtEl>
                                        <p:attrNameLst>
                                          <p:attrName>ppt_x</p:attrName>
                                        </p:attrNameLst>
                                      </p:cBhvr>
                                      <p:tavLst>
                                        <p:tav tm="0">
                                          <p:val>
                                            <p:strVal val="ppt_x"/>
                                          </p:val>
                                        </p:tav>
                                        <p:tav tm="100000">
                                          <p:val>
                                            <p:strVal val="ppt_x-.2"/>
                                          </p:val>
                                        </p:tav>
                                      </p:tavLst>
                                    </p:anim>
                                    <p:anim calcmode="lin" valueType="num">
                                      <p:cBhvr>
                                        <p:cTn id="55" dur="1000"/>
                                        <p:tgtEl>
                                          <p:spTgt spid="23560"/>
                                        </p:tgtEl>
                                        <p:attrNameLst>
                                          <p:attrName>ppt_y</p:attrName>
                                        </p:attrNameLst>
                                      </p:cBhvr>
                                      <p:tavLst>
                                        <p:tav tm="0">
                                          <p:val>
                                            <p:strVal val="ppt_y"/>
                                          </p:val>
                                        </p:tav>
                                        <p:tav tm="100000">
                                          <p:val>
                                            <p:strVal val="ppt_y"/>
                                          </p:val>
                                        </p:tav>
                                      </p:tavLst>
                                    </p:anim>
                                    <p:animEffect transition="out" filter="fade">
                                      <p:cBhvr>
                                        <p:cTn id="56" dur="1000"/>
                                        <p:tgtEl>
                                          <p:spTgt spid="23560"/>
                                        </p:tgtEl>
                                      </p:cBhvr>
                                    </p:animEffect>
                                    <p:set>
                                      <p:cBhvr>
                                        <p:cTn id="57" dur="1" fill="hold">
                                          <p:stCondLst>
                                            <p:cond delay="999"/>
                                          </p:stCondLst>
                                        </p:cTn>
                                        <p:tgtEl>
                                          <p:spTgt spid="23560"/>
                                        </p:tgtEl>
                                        <p:attrNameLst>
                                          <p:attrName>style.visibility</p:attrName>
                                        </p:attrNameLst>
                                      </p:cBhvr>
                                      <p:to>
                                        <p:strVal val="hidden"/>
                                      </p:to>
                                    </p:set>
                                  </p:childTnLst>
                                </p:cTn>
                              </p:par>
                            </p:childTnLst>
                          </p:cTn>
                        </p:par>
                        <p:par>
                          <p:cTn id="58" fill="hold">
                            <p:stCondLst>
                              <p:cond delay="32000"/>
                            </p:stCondLst>
                            <p:childTnLst>
                              <p:par>
                                <p:cTn id="59" presetID="23" presetClass="emph" presetSubtype="0" fill="hold" grpId="1" nodeType="afterEffect">
                                  <p:stCondLst>
                                    <p:cond delay="0"/>
                                  </p:stCondLst>
                                  <p:childTnLst>
                                    <p:animClr clrSpc="hsl" dir="cw">
                                      <p:cBhvr override="childStyle">
                                        <p:cTn id="60" dur="3000" fill="hold"/>
                                        <p:tgtEl>
                                          <p:spTgt spid="12"/>
                                        </p:tgtEl>
                                        <p:attrNameLst>
                                          <p:attrName>style.color</p:attrName>
                                        </p:attrNameLst>
                                      </p:cBhvr>
                                      <p:by>
                                        <p:hsl h="10842353" s="0" l="0"/>
                                      </p:by>
                                    </p:animClr>
                                    <p:animClr clrSpc="hsl" dir="cw">
                                      <p:cBhvr>
                                        <p:cTn id="61" dur="3000" fill="hold"/>
                                        <p:tgtEl>
                                          <p:spTgt spid="12"/>
                                        </p:tgtEl>
                                        <p:attrNameLst>
                                          <p:attrName>fillcolor</p:attrName>
                                        </p:attrNameLst>
                                      </p:cBhvr>
                                      <p:by>
                                        <p:hsl h="10842353" s="0" l="0"/>
                                      </p:by>
                                    </p:animClr>
                                    <p:animClr clrSpc="hsl" dir="cw">
                                      <p:cBhvr>
                                        <p:cTn id="62" dur="3000" fill="hold"/>
                                        <p:tgtEl>
                                          <p:spTgt spid="12"/>
                                        </p:tgtEl>
                                        <p:attrNameLst>
                                          <p:attrName>stroke.color</p:attrName>
                                        </p:attrNameLst>
                                      </p:cBhvr>
                                      <p:by>
                                        <p:hsl h="10842353" s="0" l="0"/>
                                      </p:by>
                                    </p:animClr>
                                    <p:set>
                                      <p:cBhvr>
                                        <p:cTn id="63" dur="3000" fill="hold"/>
                                        <p:tgtEl>
                                          <p:spTgt spid="12"/>
                                        </p:tgtEl>
                                        <p:attrNameLst>
                                          <p:attrName>fill.type</p:attrName>
                                        </p:attrNameLst>
                                      </p:cBhvr>
                                      <p:to>
                                        <p:strVal val="solid"/>
                                      </p:to>
                                    </p:set>
                                  </p:childTnLst>
                                </p:cTn>
                              </p:par>
                            </p:childTnLst>
                          </p:cTn>
                        </p:par>
                        <p:par>
                          <p:cTn id="64" fill="hold">
                            <p:stCondLst>
                              <p:cond delay="35000"/>
                            </p:stCondLst>
                            <p:childTnLst>
                              <p:par>
                                <p:cTn id="65" presetID="35" presetClass="emph" presetSubtype="0" fill="hold" nodeType="afterEffect">
                                  <p:stCondLst>
                                    <p:cond delay="0"/>
                                  </p:stCondLst>
                                  <p:childTnLst>
                                    <p:anim calcmode="discrete" valueType="str">
                                      <p:cBhvr>
                                        <p:cTn id="66" dur="1000" fill="hold"/>
                                        <p:tgtEl>
                                          <p:spTgt spid="23555"/>
                                        </p:tgtEl>
                                        <p:attrNameLst>
                                          <p:attrName>style.visibility</p:attrName>
                                        </p:attrNameLst>
                                      </p:cBhvr>
                                      <p:tavLst>
                                        <p:tav tm="0">
                                          <p:val>
                                            <p:strVal val="hidden"/>
                                          </p:val>
                                        </p:tav>
                                        <p:tav tm="50000">
                                          <p:val>
                                            <p:strVal val="visible"/>
                                          </p:val>
                                        </p:tav>
                                      </p:tavLst>
                                    </p:anim>
                                  </p:childTnLst>
                                </p:cTn>
                              </p:par>
                            </p:childTnLst>
                          </p:cTn>
                        </p:par>
                        <p:par>
                          <p:cTn id="67" fill="hold">
                            <p:stCondLst>
                              <p:cond delay="36000"/>
                            </p:stCondLst>
                            <p:childTnLst>
                              <p:par>
                                <p:cTn id="68" presetID="23" presetClass="emph" presetSubtype="0" fill="hold" grpId="1" nodeType="afterEffect">
                                  <p:stCondLst>
                                    <p:cond delay="0"/>
                                  </p:stCondLst>
                                  <p:childTnLst>
                                    <p:animClr clrSpc="hsl" dir="cw">
                                      <p:cBhvr override="childStyle">
                                        <p:cTn id="69" dur="3000" fill="hold"/>
                                        <p:tgtEl>
                                          <p:spTgt spid="13"/>
                                        </p:tgtEl>
                                        <p:attrNameLst>
                                          <p:attrName>style.color</p:attrName>
                                        </p:attrNameLst>
                                      </p:cBhvr>
                                      <p:by>
                                        <p:hsl h="10842353" s="0" l="0"/>
                                      </p:by>
                                    </p:animClr>
                                    <p:animClr clrSpc="hsl" dir="cw">
                                      <p:cBhvr>
                                        <p:cTn id="70" dur="3000" fill="hold"/>
                                        <p:tgtEl>
                                          <p:spTgt spid="13"/>
                                        </p:tgtEl>
                                        <p:attrNameLst>
                                          <p:attrName>fillcolor</p:attrName>
                                        </p:attrNameLst>
                                      </p:cBhvr>
                                      <p:by>
                                        <p:hsl h="10842353" s="0" l="0"/>
                                      </p:by>
                                    </p:animClr>
                                    <p:animClr clrSpc="hsl" dir="cw">
                                      <p:cBhvr>
                                        <p:cTn id="71" dur="3000" fill="hold"/>
                                        <p:tgtEl>
                                          <p:spTgt spid="13"/>
                                        </p:tgtEl>
                                        <p:attrNameLst>
                                          <p:attrName>stroke.color</p:attrName>
                                        </p:attrNameLst>
                                      </p:cBhvr>
                                      <p:by>
                                        <p:hsl h="10842353" s="0" l="0"/>
                                      </p:by>
                                    </p:animClr>
                                    <p:set>
                                      <p:cBhvr>
                                        <p:cTn id="72" dur="3000" fill="hold"/>
                                        <p:tgtEl>
                                          <p:spTgt spid="13"/>
                                        </p:tgtEl>
                                        <p:attrNameLst>
                                          <p:attrName>fill.type</p:attrName>
                                        </p:attrNameLst>
                                      </p:cBhvr>
                                      <p:to>
                                        <p:strVal val="solid"/>
                                      </p:to>
                                    </p:set>
                                  </p:childTnLst>
                                </p:cTn>
                              </p:par>
                            </p:childTnLst>
                          </p:cTn>
                        </p:par>
                        <p:par>
                          <p:cTn id="73" fill="hold">
                            <p:stCondLst>
                              <p:cond delay="39000"/>
                            </p:stCondLst>
                            <p:childTnLst>
                              <p:par>
                                <p:cTn id="74" presetID="35" presetClass="emph" presetSubtype="0" fill="hold" nodeType="afterEffect">
                                  <p:stCondLst>
                                    <p:cond delay="0"/>
                                  </p:stCondLst>
                                  <p:childTnLst>
                                    <p:anim calcmode="discrete" valueType="str">
                                      <p:cBhvr>
                                        <p:cTn id="75" dur="1000" fill="hold"/>
                                        <p:tgtEl>
                                          <p:spTgt spid="23556"/>
                                        </p:tgtEl>
                                        <p:attrNameLst>
                                          <p:attrName>style.visibility</p:attrName>
                                        </p:attrNameLst>
                                      </p:cBhvr>
                                      <p:tavLst>
                                        <p:tav tm="0">
                                          <p:val>
                                            <p:strVal val="hidden"/>
                                          </p:val>
                                        </p:tav>
                                        <p:tav tm="50000">
                                          <p:val>
                                            <p:strVal val="visible"/>
                                          </p:val>
                                        </p:tav>
                                      </p:tavLst>
                                    </p:anim>
                                  </p:childTnLst>
                                </p:cTn>
                              </p:par>
                            </p:childTnLst>
                          </p:cTn>
                        </p:par>
                      </p:childTnLst>
                    </p:cTn>
                  </p:par>
                  <p:par>
                    <p:cTn id="76" fill="hold">
                      <p:stCondLst>
                        <p:cond delay="indefinite"/>
                      </p:stCondLst>
                      <p:childTnLst>
                        <p:par>
                          <p:cTn id="77" fill="hold">
                            <p:stCondLst>
                              <p:cond delay="0"/>
                            </p:stCondLst>
                            <p:childTnLst>
                              <p:par>
                                <p:cTn id="78" presetID="23" presetClass="emph" presetSubtype="0" fill="hold" grpId="1" nodeType="clickEffect">
                                  <p:stCondLst>
                                    <p:cond delay="0"/>
                                  </p:stCondLst>
                                  <p:childTnLst>
                                    <p:animClr clrSpc="hsl" dir="cw">
                                      <p:cBhvr override="childStyle">
                                        <p:cTn id="79" dur="3000" fill="hold"/>
                                        <p:tgtEl>
                                          <p:spTgt spid="14"/>
                                        </p:tgtEl>
                                        <p:attrNameLst>
                                          <p:attrName>style.color</p:attrName>
                                        </p:attrNameLst>
                                      </p:cBhvr>
                                      <p:by>
                                        <p:hsl h="10842353" s="0" l="0"/>
                                      </p:by>
                                    </p:animClr>
                                    <p:animClr clrSpc="hsl" dir="cw">
                                      <p:cBhvr>
                                        <p:cTn id="80" dur="3000" fill="hold"/>
                                        <p:tgtEl>
                                          <p:spTgt spid="14"/>
                                        </p:tgtEl>
                                        <p:attrNameLst>
                                          <p:attrName>fillcolor</p:attrName>
                                        </p:attrNameLst>
                                      </p:cBhvr>
                                      <p:by>
                                        <p:hsl h="10842353" s="0" l="0"/>
                                      </p:by>
                                    </p:animClr>
                                    <p:animClr clrSpc="hsl" dir="cw">
                                      <p:cBhvr>
                                        <p:cTn id="81" dur="3000" fill="hold"/>
                                        <p:tgtEl>
                                          <p:spTgt spid="14"/>
                                        </p:tgtEl>
                                        <p:attrNameLst>
                                          <p:attrName>stroke.color</p:attrName>
                                        </p:attrNameLst>
                                      </p:cBhvr>
                                      <p:by>
                                        <p:hsl h="10842353" s="0" l="0"/>
                                      </p:by>
                                    </p:animClr>
                                    <p:set>
                                      <p:cBhvr>
                                        <p:cTn id="82" dur="3000" fill="hold"/>
                                        <p:tgtEl>
                                          <p:spTgt spid="14"/>
                                        </p:tgtEl>
                                        <p:attrNameLst>
                                          <p:attrName>fill.type</p:attrName>
                                        </p:attrNameLst>
                                      </p:cBhvr>
                                      <p:to>
                                        <p:strVal val="solid"/>
                                      </p:to>
                                    </p:set>
                                  </p:childTnLst>
                                </p:cTn>
                              </p:par>
                            </p:childTnLst>
                          </p:cTn>
                        </p:par>
                      </p:childTnLst>
                    </p:cTn>
                  </p:par>
                  <p:par>
                    <p:cTn id="83" fill="hold">
                      <p:stCondLst>
                        <p:cond delay="indefinite"/>
                      </p:stCondLst>
                      <p:childTnLst>
                        <p:par>
                          <p:cTn id="84" fill="hold">
                            <p:stCondLst>
                              <p:cond delay="0"/>
                            </p:stCondLst>
                            <p:childTnLst>
                              <p:par>
                                <p:cTn id="85" presetID="23" presetClass="entr" presetSubtype="16" fill="hold" nodeType="clickEffect">
                                  <p:stCondLst>
                                    <p:cond delay="0"/>
                                  </p:stCondLst>
                                  <p:childTnLst>
                                    <p:set>
                                      <p:cBhvr>
                                        <p:cTn id="86" dur="1" fill="hold">
                                          <p:stCondLst>
                                            <p:cond delay="0"/>
                                          </p:stCondLst>
                                        </p:cTn>
                                        <p:tgtEl>
                                          <p:spTgt spid="23559"/>
                                        </p:tgtEl>
                                        <p:attrNameLst>
                                          <p:attrName>style.visibility</p:attrName>
                                        </p:attrNameLst>
                                      </p:cBhvr>
                                      <p:to>
                                        <p:strVal val="visible"/>
                                      </p:to>
                                    </p:set>
                                    <p:anim calcmode="lin" valueType="num">
                                      <p:cBhvr>
                                        <p:cTn id="87" dur="1000" fill="hold"/>
                                        <p:tgtEl>
                                          <p:spTgt spid="23559"/>
                                        </p:tgtEl>
                                        <p:attrNameLst>
                                          <p:attrName>ppt_w</p:attrName>
                                        </p:attrNameLst>
                                      </p:cBhvr>
                                      <p:tavLst>
                                        <p:tav tm="0">
                                          <p:val>
                                            <p:fltVal val="0"/>
                                          </p:val>
                                        </p:tav>
                                        <p:tav tm="100000">
                                          <p:val>
                                            <p:strVal val="#ppt_w"/>
                                          </p:val>
                                        </p:tav>
                                      </p:tavLst>
                                    </p:anim>
                                    <p:anim calcmode="lin" valueType="num">
                                      <p:cBhvr>
                                        <p:cTn id="88" dur="1000" fill="hold"/>
                                        <p:tgtEl>
                                          <p:spTgt spid="23559"/>
                                        </p:tgtEl>
                                        <p:attrNameLst>
                                          <p:attrName>ppt_h</p:attrName>
                                        </p:attrNameLst>
                                      </p:cBhvr>
                                      <p:tavLst>
                                        <p:tav tm="0">
                                          <p:val>
                                            <p:fltVal val="0"/>
                                          </p:val>
                                        </p:tav>
                                        <p:tav tm="100000">
                                          <p:val>
                                            <p:strVal val="#ppt_h"/>
                                          </p:val>
                                        </p:tav>
                                      </p:tavLst>
                                    </p:anim>
                                  </p:childTnLst>
                                </p:cTn>
                              </p:par>
                            </p:childTnLst>
                          </p:cTn>
                        </p:par>
                        <p:par>
                          <p:cTn id="89" fill="hold">
                            <p:stCondLst>
                              <p:cond delay="1000"/>
                            </p:stCondLst>
                            <p:childTnLst>
                              <p:par>
                                <p:cTn id="90" presetID="23" presetClass="emph" presetSubtype="0" fill="hold" grpId="1" nodeType="afterEffect">
                                  <p:stCondLst>
                                    <p:cond delay="0"/>
                                  </p:stCondLst>
                                  <p:childTnLst>
                                    <p:animClr clrSpc="hsl" dir="cw">
                                      <p:cBhvr override="childStyle">
                                        <p:cTn id="91" dur="3000" fill="hold"/>
                                        <p:tgtEl>
                                          <p:spTgt spid="15"/>
                                        </p:tgtEl>
                                        <p:attrNameLst>
                                          <p:attrName>style.color</p:attrName>
                                        </p:attrNameLst>
                                      </p:cBhvr>
                                      <p:by>
                                        <p:hsl h="10842353" s="0" l="0"/>
                                      </p:by>
                                    </p:animClr>
                                    <p:animClr clrSpc="hsl" dir="cw">
                                      <p:cBhvr>
                                        <p:cTn id="92" dur="3000" fill="hold"/>
                                        <p:tgtEl>
                                          <p:spTgt spid="15"/>
                                        </p:tgtEl>
                                        <p:attrNameLst>
                                          <p:attrName>fillcolor</p:attrName>
                                        </p:attrNameLst>
                                      </p:cBhvr>
                                      <p:by>
                                        <p:hsl h="10842353" s="0" l="0"/>
                                      </p:by>
                                    </p:animClr>
                                    <p:animClr clrSpc="hsl" dir="cw">
                                      <p:cBhvr>
                                        <p:cTn id="93" dur="3000" fill="hold"/>
                                        <p:tgtEl>
                                          <p:spTgt spid="15"/>
                                        </p:tgtEl>
                                        <p:attrNameLst>
                                          <p:attrName>stroke.color</p:attrName>
                                        </p:attrNameLst>
                                      </p:cBhvr>
                                      <p:by>
                                        <p:hsl h="10842353" s="0" l="0"/>
                                      </p:by>
                                    </p:animClr>
                                    <p:set>
                                      <p:cBhvr>
                                        <p:cTn id="94" dur="3000" fill="hold"/>
                                        <p:tgtEl>
                                          <p:spTgt spid="15"/>
                                        </p:tgtEl>
                                        <p:attrNameLst>
                                          <p:attrName>fill.type</p:attrName>
                                        </p:attrNameLst>
                                      </p:cBhvr>
                                      <p:to>
                                        <p:strVal val="solid"/>
                                      </p:to>
                                    </p:set>
                                  </p:childTnLst>
                                </p:cTn>
                              </p:par>
                            </p:childTnLst>
                          </p:cTn>
                        </p:par>
                        <p:par>
                          <p:cTn id="95" fill="hold">
                            <p:stCondLst>
                              <p:cond delay="4000"/>
                            </p:stCondLst>
                            <p:childTnLst>
                              <p:par>
                                <p:cTn id="96" presetID="29" presetClass="entr" presetSubtype="0" repeatCount="indefinite" fill="hold" nodeType="afterEffect">
                                  <p:stCondLst>
                                    <p:cond delay="0"/>
                                  </p:stCondLst>
                                  <p:childTnLst>
                                    <p:set>
                                      <p:cBhvr>
                                        <p:cTn id="97" dur="1" fill="hold">
                                          <p:stCondLst>
                                            <p:cond delay="0"/>
                                          </p:stCondLst>
                                        </p:cTn>
                                        <p:tgtEl>
                                          <p:spTgt spid="23560"/>
                                        </p:tgtEl>
                                        <p:attrNameLst>
                                          <p:attrName>style.visibility</p:attrName>
                                        </p:attrNameLst>
                                      </p:cBhvr>
                                      <p:to>
                                        <p:strVal val="visible"/>
                                      </p:to>
                                    </p:set>
                                    <p:anim calcmode="lin" valueType="num">
                                      <p:cBhvr>
                                        <p:cTn id="98" dur="3000" fill="hold"/>
                                        <p:tgtEl>
                                          <p:spTgt spid="23560"/>
                                        </p:tgtEl>
                                        <p:attrNameLst>
                                          <p:attrName>ppt_x</p:attrName>
                                        </p:attrNameLst>
                                      </p:cBhvr>
                                      <p:tavLst>
                                        <p:tav tm="0">
                                          <p:val>
                                            <p:strVal val="#ppt_x-.2"/>
                                          </p:val>
                                        </p:tav>
                                        <p:tav tm="100000">
                                          <p:val>
                                            <p:strVal val="#ppt_x"/>
                                          </p:val>
                                        </p:tav>
                                      </p:tavLst>
                                    </p:anim>
                                    <p:anim calcmode="lin" valueType="num">
                                      <p:cBhvr>
                                        <p:cTn id="99" dur="3000" fill="hold"/>
                                        <p:tgtEl>
                                          <p:spTgt spid="23560"/>
                                        </p:tgtEl>
                                        <p:attrNameLst>
                                          <p:attrName>ppt_y</p:attrName>
                                        </p:attrNameLst>
                                      </p:cBhvr>
                                      <p:tavLst>
                                        <p:tav tm="0">
                                          <p:val>
                                            <p:strVal val="#ppt_y"/>
                                          </p:val>
                                        </p:tav>
                                        <p:tav tm="100000">
                                          <p:val>
                                            <p:strVal val="#ppt_y"/>
                                          </p:val>
                                        </p:tav>
                                      </p:tavLst>
                                    </p:anim>
                                    <p:animEffect transition="in" filter="wipe(right)" prLst="gradientSize: 0.1">
                                      <p:cBhvr>
                                        <p:cTn id="100" dur="3000"/>
                                        <p:tgtEl>
                                          <p:spTgt spid="23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2780929"/>
            <a:ext cx="8305800" cy="1368152"/>
          </a:xfrm>
        </p:spPr>
        <p:style>
          <a:lnRef idx="1">
            <a:schemeClr val="accent3"/>
          </a:lnRef>
          <a:fillRef idx="2">
            <a:schemeClr val="accent3"/>
          </a:fillRef>
          <a:effectRef idx="1">
            <a:schemeClr val="accent3"/>
          </a:effectRef>
          <a:fontRef idx="minor">
            <a:schemeClr val="dk1"/>
          </a:fontRef>
        </p:style>
        <p:txBody>
          <a:bodyPr>
            <a:noAutofit/>
          </a:bodyPr>
          <a:lstStyle/>
          <a:p>
            <a:pPr algn="ctr"/>
            <a:r>
              <a:rPr lang="zh-TW" altLang="en-US" sz="8000" dirty="0">
                <a:solidFill>
                  <a:srgbClr val="002060"/>
                </a:solidFill>
                <a:latin typeface="Adobe Kaiti Std R" pitchFamily="18" charset="-128"/>
                <a:ea typeface="Adobe Kaiti Std R" pitchFamily="18" charset="-128"/>
              </a:rPr>
              <a:t>生字</a:t>
            </a:r>
            <a:endParaRPr lang="en-US" sz="8000" dirty="0">
              <a:solidFill>
                <a:srgbClr val="002060"/>
              </a:solidFill>
              <a:latin typeface="Adobe Kaiti Std R" pitchFamily="18" charset="-128"/>
              <a:ea typeface="Adobe Kaiti Std R" pitchFamily="18" charset="-128"/>
            </a:endParaRPr>
          </a:p>
        </p:txBody>
      </p:sp>
    </p:spTree>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{396FF089-7964-7D4E-BB51-1272150D1C44}tf10001120</Template>
  <TotalTime>3966</TotalTime>
  <Words>88</Words>
  <Application>Microsoft Macintosh PowerPoint</Application>
  <PresentationFormat>Widescreen</PresentationFormat>
  <Paragraphs>35</Paragraphs>
  <Slides>23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Adobe Fangsong Std R</vt:lpstr>
      <vt:lpstr>Adobe Heiti Std R</vt:lpstr>
      <vt:lpstr>Adobe Kaiti Std R</vt:lpstr>
      <vt:lpstr>華康楷書體注音</vt:lpstr>
      <vt:lpstr>Arial</vt:lpstr>
      <vt:lpstr>Calibri</vt:lpstr>
      <vt:lpstr>Gill Sans MT</vt:lpstr>
      <vt:lpstr>Parcel</vt:lpstr>
      <vt:lpstr>美洲华语第一册</vt:lpstr>
      <vt:lpstr>PowerPoint Presentation</vt:lpstr>
      <vt:lpstr>念一念：五官和双手</vt:lpstr>
      <vt:lpstr>PowerPoint Presentation</vt:lpstr>
      <vt:lpstr>PowerPoint Presentation</vt:lpstr>
      <vt:lpstr>念一念：口说好话</vt:lpstr>
      <vt:lpstr>PowerPoint Presentation</vt:lpstr>
      <vt:lpstr>PowerPoint Presentation</vt:lpstr>
      <vt:lpstr>生字</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句子练习</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美洲華語第一冊</dc:title>
  <dc:creator>Meishing</dc:creator>
  <cp:lastModifiedBy>Ian Liu</cp:lastModifiedBy>
  <cp:revision>69</cp:revision>
  <dcterms:created xsi:type="dcterms:W3CDTF">2014-03-12T20:49:20Z</dcterms:created>
  <dcterms:modified xsi:type="dcterms:W3CDTF">2021-04-07T22:37:02Z</dcterms:modified>
</cp:coreProperties>
</file>